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67" r:id="rId2"/>
    <p:sldId id="274" r:id="rId3"/>
    <p:sldId id="257" r:id="rId4"/>
    <p:sldId id="258" r:id="rId5"/>
    <p:sldId id="265" r:id="rId6"/>
    <p:sldId id="266" r:id="rId7"/>
    <p:sldId id="272" r:id="rId8"/>
    <p:sldId id="2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43BB8D"/>
    <a:srgbClr val="45B451"/>
    <a:srgbClr val="43AFC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86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02EE3C-023E-40A1-8591-C24F4722FA59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A5E695E2-FC37-480F-8927-8813DC238F68}">
      <dgm:prSet phldrT="[Text]"/>
      <dgm:spPr/>
      <dgm:t>
        <a:bodyPr/>
        <a:lstStyle/>
        <a:p>
          <a:r>
            <a:rPr lang="en-US" dirty="0"/>
            <a:t>Data Extraction</a:t>
          </a:r>
        </a:p>
      </dgm:t>
    </dgm:pt>
    <dgm:pt modelId="{F47D11EF-C137-4D47-817C-34FDB74C46CF}" type="parTrans" cxnId="{F8892C36-743C-441A-B778-E4A0E721FEED}">
      <dgm:prSet/>
      <dgm:spPr/>
      <dgm:t>
        <a:bodyPr/>
        <a:lstStyle/>
        <a:p>
          <a:endParaRPr lang="en-US"/>
        </a:p>
      </dgm:t>
    </dgm:pt>
    <dgm:pt modelId="{2678BEB2-BF69-482A-B5CB-D8287FFE2B71}" type="sibTrans" cxnId="{F8892C36-743C-441A-B778-E4A0E721FEED}">
      <dgm:prSet/>
      <dgm:spPr/>
      <dgm:t>
        <a:bodyPr/>
        <a:lstStyle/>
        <a:p>
          <a:endParaRPr lang="en-US"/>
        </a:p>
      </dgm:t>
    </dgm:pt>
    <dgm:pt modelId="{96910F1B-038F-4966-A963-92A975BC5561}">
      <dgm:prSet phldrT="[Text]"/>
      <dgm:spPr>
        <a:solidFill>
          <a:srgbClr val="43AFC0"/>
        </a:solidFill>
      </dgm:spPr>
      <dgm:t>
        <a:bodyPr/>
        <a:lstStyle/>
        <a:p>
          <a:r>
            <a:rPr lang="en-US" dirty="0"/>
            <a:t>Data Transformation</a:t>
          </a:r>
        </a:p>
      </dgm:t>
    </dgm:pt>
    <dgm:pt modelId="{3361902F-833A-40D3-8DAD-B1AF994CE5C1}" type="parTrans" cxnId="{7204727F-3379-478F-A130-C1F63CA71553}">
      <dgm:prSet/>
      <dgm:spPr/>
      <dgm:t>
        <a:bodyPr/>
        <a:lstStyle/>
        <a:p>
          <a:endParaRPr lang="en-US"/>
        </a:p>
      </dgm:t>
    </dgm:pt>
    <dgm:pt modelId="{25EB3205-8D8C-4149-976E-A44A52294730}" type="sibTrans" cxnId="{7204727F-3379-478F-A130-C1F63CA71553}">
      <dgm:prSet/>
      <dgm:spPr/>
      <dgm:t>
        <a:bodyPr/>
        <a:lstStyle/>
        <a:p>
          <a:endParaRPr lang="en-US"/>
        </a:p>
      </dgm:t>
    </dgm:pt>
    <dgm:pt modelId="{CE0F6057-AC1C-49C8-A25A-882AADC57AB1}">
      <dgm:prSet phldrT="[Text]"/>
      <dgm:spPr/>
      <dgm:t>
        <a:bodyPr/>
        <a:lstStyle/>
        <a:p>
          <a:r>
            <a:rPr lang="en-US" dirty="0"/>
            <a:t>Pattern Analysis</a:t>
          </a:r>
        </a:p>
      </dgm:t>
    </dgm:pt>
    <dgm:pt modelId="{1667BC6D-E07E-45D9-B08B-CA9E850C4496}" type="parTrans" cxnId="{A4337D53-BD0C-498A-82F4-A365B2AC07A1}">
      <dgm:prSet/>
      <dgm:spPr/>
      <dgm:t>
        <a:bodyPr/>
        <a:lstStyle/>
        <a:p>
          <a:endParaRPr lang="en-US"/>
        </a:p>
      </dgm:t>
    </dgm:pt>
    <dgm:pt modelId="{E4BC0F2C-8569-498E-AD7E-E34E417F4449}" type="sibTrans" cxnId="{A4337D53-BD0C-498A-82F4-A365B2AC07A1}">
      <dgm:prSet/>
      <dgm:spPr/>
      <dgm:t>
        <a:bodyPr/>
        <a:lstStyle/>
        <a:p>
          <a:endParaRPr lang="en-US"/>
        </a:p>
      </dgm:t>
    </dgm:pt>
    <dgm:pt modelId="{6FF03B69-0E46-4EBB-937D-AC983B9F01B1}">
      <dgm:prSet phldrT="[Text]"/>
      <dgm:spPr>
        <a:solidFill>
          <a:srgbClr val="45B451"/>
        </a:solidFill>
      </dgm:spPr>
      <dgm:t>
        <a:bodyPr/>
        <a:lstStyle/>
        <a:p>
          <a:r>
            <a:rPr lang="en-US" dirty="0"/>
            <a:t>Result Evaluation</a:t>
          </a:r>
        </a:p>
      </dgm:t>
    </dgm:pt>
    <dgm:pt modelId="{ED49EFAF-836E-4A2A-A0F4-D86BF54FFBA8}" type="parTrans" cxnId="{C4676357-BE77-45B5-8FC9-B3CA8C4186C3}">
      <dgm:prSet/>
      <dgm:spPr/>
      <dgm:t>
        <a:bodyPr/>
        <a:lstStyle/>
        <a:p>
          <a:endParaRPr lang="en-US"/>
        </a:p>
      </dgm:t>
    </dgm:pt>
    <dgm:pt modelId="{DAA3EE74-42C5-48F8-ADFF-A69607E81D16}" type="sibTrans" cxnId="{C4676357-BE77-45B5-8FC9-B3CA8C4186C3}">
      <dgm:prSet/>
      <dgm:spPr/>
      <dgm:t>
        <a:bodyPr/>
        <a:lstStyle/>
        <a:p>
          <a:endParaRPr lang="en-US"/>
        </a:p>
      </dgm:t>
    </dgm:pt>
    <dgm:pt modelId="{0650AE18-E934-4625-83BF-760CC6E762D6}">
      <dgm:prSet phldrT="[Text]"/>
      <dgm:spPr>
        <a:solidFill>
          <a:srgbClr val="70AD47"/>
        </a:solidFill>
      </dgm:spPr>
      <dgm:t>
        <a:bodyPr/>
        <a:lstStyle/>
        <a:p>
          <a:r>
            <a:rPr lang="en-US" dirty="0"/>
            <a:t>Report Generation</a:t>
          </a:r>
        </a:p>
      </dgm:t>
    </dgm:pt>
    <dgm:pt modelId="{AD6E80AF-AD47-4B5D-AE63-4339E7AC06B6}" type="parTrans" cxnId="{FA3B3635-2E7C-4E4D-9093-AA705850B6EE}">
      <dgm:prSet/>
      <dgm:spPr/>
      <dgm:t>
        <a:bodyPr/>
        <a:lstStyle/>
        <a:p>
          <a:endParaRPr lang="en-US"/>
        </a:p>
      </dgm:t>
    </dgm:pt>
    <dgm:pt modelId="{E48BC3A2-2A35-45C5-9730-1CD67FECB502}" type="sibTrans" cxnId="{FA3B3635-2E7C-4E4D-9093-AA705850B6EE}">
      <dgm:prSet/>
      <dgm:spPr/>
      <dgm:t>
        <a:bodyPr/>
        <a:lstStyle/>
        <a:p>
          <a:endParaRPr lang="en-US"/>
        </a:p>
      </dgm:t>
    </dgm:pt>
    <dgm:pt modelId="{C621E61B-CEBE-4203-9573-70C8CAE3EC72}" type="pres">
      <dgm:prSet presAssocID="{8C02EE3C-023E-40A1-8591-C24F4722FA59}" presName="CompostProcess" presStyleCnt="0">
        <dgm:presLayoutVars>
          <dgm:dir/>
          <dgm:resizeHandles val="exact"/>
        </dgm:presLayoutVars>
      </dgm:prSet>
      <dgm:spPr/>
    </dgm:pt>
    <dgm:pt modelId="{2695585D-DAFA-4E40-B019-49D436148A6E}" type="pres">
      <dgm:prSet presAssocID="{8C02EE3C-023E-40A1-8591-C24F4722FA59}" presName="arrow" presStyleLbl="bgShp" presStyleIdx="0" presStyleCnt="1"/>
      <dgm:spPr/>
    </dgm:pt>
    <dgm:pt modelId="{F0C60A2B-9C82-48E1-87FC-E47A0D453734}" type="pres">
      <dgm:prSet presAssocID="{8C02EE3C-023E-40A1-8591-C24F4722FA59}" presName="linearProcess" presStyleCnt="0"/>
      <dgm:spPr/>
    </dgm:pt>
    <dgm:pt modelId="{448647D9-44E8-4143-968B-CE06ECBC406A}" type="pres">
      <dgm:prSet presAssocID="{A5E695E2-FC37-480F-8927-8813DC238F68}" presName="textNode" presStyleLbl="node1" presStyleIdx="0" presStyleCnt="5">
        <dgm:presLayoutVars>
          <dgm:bulletEnabled val="1"/>
        </dgm:presLayoutVars>
      </dgm:prSet>
      <dgm:spPr/>
    </dgm:pt>
    <dgm:pt modelId="{41C12FC4-0C7A-4921-AC43-A18AB74BEE1E}" type="pres">
      <dgm:prSet presAssocID="{2678BEB2-BF69-482A-B5CB-D8287FFE2B71}" presName="sibTrans" presStyleCnt="0"/>
      <dgm:spPr/>
    </dgm:pt>
    <dgm:pt modelId="{2D6590D7-5FB0-4B14-A843-B932CE8B2404}" type="pres">
      <dgm:prSet presAssocID="{96910F1B-038F-4966-A963-92A975BC5561}" presName="textNode" presStyleLbl="node1" presStyleIdx="1" presStyleCnt="5">
        <dgm:presLayoutVars>
          <dgm:bulletEnabled val="1"/>
        </dgm:presLayoutVars>
      </dgm:prSet>
      <dgm:spPr/>
    </dgm:pt>
    <dgm:pt modelId="{ECC4EB48-29F0-4752-A291-5A7704EAEE26}" type="pres">
      <dgm:prSet presAssocID="{25EB3205-8D8C-4149-976E-A44A52294730}" presName="sibTrans" presStyleCnt="0"/>
      <dgm:spPr/>
    </dgm:pt>
    <dgm:pt modelId="{9BC175B8-0FBF-41B2-AED6-3F2FE09E10A4}" type="pres">
      <dgm:prSet presAssocID="{CE0F6057-AC1C-49C8-A25A-882AADC57AB1}" presName="textNode" presStyleLbl="node1" presStyleIdx="2" presStyleCnt="5">
        <dgm:presLayoutVars>
          <dgm:bulletEnabled val="1"/>
        </dgm:presLayoutVars>
      </dgm:prSet>
      <dgm:spPr/>
    </dgm:pt>
    <dgm:pt modelId="{3258379B-F703-403E-B91C-5DF39220DB21}" type="pres">
      <dgm:prSet presAssocID="{E4BC0F2C-8569-498E-AD7E-E34E417F4449}" presName="sibTrans" presStyleCnt="0"/>
      <dgm:spPr/>
    </dgm:pt>
    <dgm:pt modelId="{1CB4426E-B2CB-4F89-BF70-7AD3E9A555DE}" type="pres">
      <dgm:prSet presAssocID="{6FF03B69-0E46-4EBB-937D-AC983B9F01B1}" presName="textNode" presStyleLbl="node1" presStyleIdx="3" presStyleCnt="5">
        <dgm:presLayoutVars>
          <dgm:bulletEnabled val="1"/>
        </dgm:presLayoutVars>
      </dgm:prSet>
      <dgm:spPr/>
    </dgm:pt>
    <dgm:pt modelId="{7544B325-4B23-496E-AD14-3D7CB12B2E1E}" type="pres">
      <dgm:prSet presAssocID="{DAA3EE74-42C5-48F8-ADFF-A69607E81D16}" presName="sibTrans" presStyleCnt="0"/>
      <dgm:spPr/>
    </dgm:pt>
    <dgm:pt modelId="{8FA0320A-C81A-45E2-B21C-F3E1EEB9A2F6}" type="pres">
      <dgm:prSet presAssocID="{0650AE18-E934-4625-83BF-760CC6E762D6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DFAA3615-7F25-4A0E-AE2F-EA480650BA9B}" type="presOf" srcId="{A5E695E2-FC37-480F-8927-8813DC238F68}" destId="{448647D9-44E8-4143-968B-CE06ECBC406A}" srcOrd="0" destOrd="0" presId="urn:microsoft.com/office/officeart/2005/8/layout/hProcess9"/>
    <dgm:cxn modelId="{FA3B3635-2E7C-4E4D-9093-AA705850B6EE}" srcId="{8C02EE3C-023E-40A1-8591-C24F4722FA59}" destId="{0650AE18-E934-4625-83BF-760CC6E762D6}" srcOrd="4" destOrd="0" parTransId="{AD6E80AF-AD47-4B5D-AE63-4339E7AC06B6}" sibTransId="{E48BC3A2-2A35-45C5-9730-1CD67FECB502}"/>
    <dgm:cxn modelId="{F8892C36-743C-441A-B778-E4A0E721FEED}" srcId="{8C02EE3C-023E-40A1-8591-C24F4722FA59}" destId="{A5E695E2-FC37-480F-8927-8813DC238F68}" srcOrd="0" destOrd="0" parTransId="{F47D11EF-C137-4D47-817C-34FDB74C46CF}" sibTransId="{2678BEB2-BF69-482A-B5CB-D8287FFE2B71}"/>
    <dgm:cxn modelId="{30DB6B47-FB85-453B-8608-CEEF13A41728}" type="presOf" srcId="{CE0F6057-AC1C-49C8-A25A-882AADC57AB1}" destId="{9BC175B8-0FBF-41B2-AED6-3F2FE09E10A4}" srcOrd="0" destOrd="0" presId="urn:microsoft.com/office/officeart/2005/8/layout/hProcess9"/>
    <dgm:cxn modelId="{4AD75A51-2C5F-4478-95EB-EB7F724D94E5}" type="presOf" srcId="{8C02EE3C-023E-40A1-8591-C24F4722FA59}" destId="{C621E61B-CEBE-4203-9573-70C8CAE3EC72}" srcOrd="0" destOrd="0" presId="urn:microsoft.com/office/officeart/2005/8/layout/hProcess9"/>
    <dgm:cxn modelId="{A4337D53-BD0C-498A-82F4-A365B2AC07A1}" srcId="{8C02EE3C-023E-40A1-8591-C24F4722FA59}" destId="{CE0F6057-AC1C-49C8-A25A-882AADC57AB1}" srcOrd="2" destOrd="0" parTransId="{1667BC6D-E07E-45D9-B08B-CA9E850C4496}" sibTransId="{E4BC0F2C-8569-498E-AD7E-E34E417F4449}"/>
    <dgm:cxn modelId="{C4676357-BE77-45B5-8FC9-B3CA8C4186C3}" srcId="{8C02EE3C-023E-40A1-8591-C24F4722FA59}" destId="{6FF03B69-0E46-4EBB-937D-AC983B9F01B1}" srcOrd="3" destOrd="0" parTransId="{ED49EFAF-836E-4A2A-A0F4-D86BF54FFBA8}" sibTransId="{DAA3EE74-42C5-48F8-ADFF-A69607E81D16}"/>
    <dgm:cxn modelId="{7204727F-3379-478F-A130-C1F63CA71553}" srcId="{8C02EE3C-023E-40A1-8591-C24F4722FA59}" destId="{96910F1B-038F-4966-A963-92A975BC5561}" srcOrd="1" destOrd="0" parTransId="{3361902F-833A-40D3-8DAD-B1AF994CE5C1}" sibTransId="{25EB3205-8D8C-4149-976E-A44A52294730}"/>
    <dgm:cxn modelId="{9F4C4E99-722F-4EB6-8154-DA54BEE32FA2}" type="presOf" srcId="{0650AE18-E934-4625-83BF-760CC6E762D6}" destId="{8FA0320A-C81A-45E2-B21C-F3E1EEB9A2F6}" srcOrd="0" destOrd="0" presId="urn:microsoft.com/office/officeart/2005/8/layout/hProcess9"/>
    <dgm:cxn modelId="{E93B6EA8-884A-4057-B0D5-DF3D6E87B263}" type="presOf" srcId="{6FF03B69-0E46-4EBB-937D-AC983B9F01B1}" destId="{1CB4426E-B2CB-4F89-BF70-7AD3E9A555DE}" srcOrd="0" destOrd="0" presId="urn:microsoft.com/office/officeart/2005/8/layout/hProcess9"/>
    <dgm:cxn modelId="{D9C2F7B7-701F-486B-BC26-841E8CD1F4A0}" type="presOf" srcId="{96910F1B-038F-4966-A963-92A975BC5561}" destId="{2D6590D7-5FB0-4B14-A843-B932CE8B2404}" srcOrd="0" destOrd="0" presId="urn:microsoft.com/office/officeart/2005/8/layout/hProcess9"/>
    <dgm:cxn modelId="{F898A5A1-361B-4CE4-8BDF-1B8E0819AC81}" type="presParOf" srcId="{C621E61B-CEBE-4203-9573-70C8CAE3EC72}" destId="{2695585D-DAFA-4E40-B019-49D436148A6E}" srcOrd="0" destOrd="0" presId="urn:microsoft.com/office/officeart/2005/8/layout/hProcess9"/>
    <dgm:cxn modelId="{1116BC7B-4213-4B8A-BC22-401F21E289D1}" type="presParOf" srcId="{C621E61B-CEBE-4203-9573-70C8CAE3EC72}" destId="{F0C60A2B-9C82-48E1-87FC-E47A0D453734}" srcOrd="1" destOrd="0" presId="urn:microsoft.com/office/officeart/2005/8/layout/hProcess9"/>
    <dgm:cxn modelId="{6908051B-9EEA-4DDB-92A8-EF881DAFF401}" type="presParOf" srcId="{F0C60A2B-9C82-48E1-87FC-E47A0D453734}" destId="{448647D9-44E8-4143-968B-CE06ECBC406A}" srcOrd="0" destOrd="0" presId="urn:microsoft.com/office/officeart/2005/8/layout/hProcess9"/>
    <dgm:cxn modelId="{E9E9B8A6-A273-41BE-AD1B-16C957063C00}" type="presParOf" srcId="{F0C60A2B-9C82-48E1-87FC-E47A0D453734}" destId="{41C12FC4-0C7A-4921-AC43-A18AB74BEE1E}" srcOrd="1" destOrd="0" presId="urn:microsoft.com/office/officeart/2005/8/layout/hProcess9"/>
    <dgm:cxn modelId="{772C7B30-9DB4-45EB-A1AB-39812E3F230E}" type="presParOf" srcId="{F0C60A2B-9C82-48E1-87FC-E47A0D453734}" destId="{2D6590D7-5FB0-4B14-A843-B932CE8B2404}" srcOrd="2" destOrd="0" presId="urn:microsoft.com/office/officeart/2005/8/layout/hProcess9"/>
    <dgm:cxn modelId="{BBAD39CC-7BFF-4893-B664-D6E5A55FEAB6}" type="presParOf" srcId="{F0C60A2B-9C82-48E1-87FC-E47A0D453734}" destId="{ECC4EB48-29F0-4752-A291-5A7704EAEE26}" srcOrd="3" destOrd="0" presId="urn:microsoft.com/office/officeart/2005/8/layout/hProcess9"/>
    <dgm:cxn modelId="{E73C472A-DFD9-411F-BA9A-F97FA271BF1E}" type="presParOf" srcId="{F0C60A2B-9C82-48E1-87FC-E47A0D453734}" destId="{9BC175B8-0FBF-41B2-AED6-3F2FE09E10A4}" srcOrd="4" destOrd="0" presId="urn:microsoft.com/office/officeart/2005/8/layout/hProcess9"/>
    <dgm:cxn modelId="{92208A8A-AE19-46B2-9D4C-295C33320661}" type="presParOf" srcId="{F0C60A2B-9C82-48E1-87FC-E47A0D453734}" destId="{3258379B-F703-403E-B91C-5DF39220DB21}" srcOrd="5" destOrd="0" presId="urn:microsoft.com/office/officeart/2005/8/layout/hProcess9"/>
    <dgm:cxn modelId="{CAAB1595-DEE7-40F3-8E51-0C1C492FBE52}" type="presParOf" srcId="{F0C60A2B-9C82-48E1-87FC-E47A0D453734}" destId="{1CB4426E-B2CB-4F89-BF70-7AD3E9A555DE}" srcOrd="6" destOrd="0" presId="urn:microsoft.com/office/officeart/2005/8/layout/hProcess9"/>
    <dgm:cxn modelId="{7924C1AA-728D-4DCF-8B04-6BC0B8616A91}" type="presParOf" srcId="{F0C60A2B-9C82-48E1-87FC-E47A0D453734}" destId="{7544B325-4B23-496E-AD14-3D7CB12B2E1E}" srcOrd="7" destOrd="0" presId="urn:microsoft.com/office/officeart/2005/8/layout/hProcess9"/>
    <dgm:cxn modelId="{50021CB6-EB16-42DF-A18D-7990827B1256}" type="presParOf" srcId="{F0C60A2B-9C82-48E1-87FC-E47A0D453734}" destId="{8FA0320A-C81A-45E2-B21C-F3E1EEB9A2F6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02EE3C-023E-40A1-8591-C24F4722FA59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A5E695E2-FC37-480F-8927-8813DC238F68}">
      <dgm:prSet phldrT="[Text]"/>
      <dgm:spPr/>
      <dgm:t>
        <a:bodyPr/>
        <a:lstStyle/>
        <a:p>
          <a:r>
            <a:rPr lang="en-US" dirty="0"/>
            <a:t>Data Extraction</a:t>
          </a:r>
        </a:p>
      </dgm:t>
    </dgm:pt>
    <dgm:pt modelId="{F47D11EF-C137-4D47-817C-34FDB74C46CF}" type="parTrans" cxnId="{F8892C36-743C-441A-B778-E4A0E721FEED}">
      <dgm:prSet/>
      <dgm:spPr/>
      <dgm:t>
        <a:bodyPr/>
        <a:lstStyle/>
        <a:p>
          <a:endParaRPr lang="en-US"/>
        </a:p>
      </dgm:t>
    </dgm:pt>
    <dgm:pt modelId="{2678BEB2-BF69-482A-B5CB-D8287FFE2B71}" type="sibTrans" cxnId="{F8892C36-743C-441A-B778-E4A0E721FEED}">
      <dgm:prSet/>
      <dgm:spPr/>
      <dgm:t>
        <a:bodyPr/>
        <a:lstStyle/>
        <a:p>
          <a:endParaRPr lang="en-US"/>
        </a:p>
      </dgm:t>
    </dgm:pt>
    <dgm:pt modelId="{96910F1B-038F-4966-A963-92A975BC5561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Data Transformation</a:t>
          </a:r>
        </a:p>
      </dgm:t>
    </dgm:pt>
    <dgm:pt modelId="{3361902F-833A-40D3-8DAD-B1AF994CE5C1}" type="parTrans" cxnId="{7204727F-3379-478F-A130-C1F63CA71553}">
      <dgm:prSet/>
      <dgm:spPr/>
      <dgm:t>
        <a:bodyPr/>
        <a:lstStyle/>
        <a:p>
          <a:endParaRPr lang="en-US"/>
        </a:p>
      </dgm:t>
    </dgm:pt>
    <dgm:pt modelId="{25EB3205-8D8C-4149-976E-A44A52294730}" type="sibTrans" cxnId="{7204727F-3379-478F-A130-C1F63CA71553}">
      <dgm:prSet/>
      <dgm:spPr/>
      <dgm:t>
        <a:bodyPr/>
        <a:lstStyle/>
        <a:p>
          <a:endParaRPr lang="en-US"/>
        </a:p>
      </dgm:t>
    </dgm:pt>
    <dgm:pt modelId="{CE0F6057-AC1C-49C8-A25A-882AADC57AB1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Pattern Analysis</a:t>
          </a:r>
        </a:p>
      </dgm:t>
    </dgm:pt>
    <dgm:pt modelId="{1667BC6D-E07E-45D9-B08B-CA9E850C4496}" type="parTrans" cxnId="{A4337D53-BD0C-498A-82F4-A365B2AC07A1}">
      <dgm:prSet/>
      <dgm:spPr/>
      <dgm:t>
        <a:bodyPr/>
        <a:lstStyle/>
        <a:p>
          <a:endParaRPr lang="en-US"/>
        </a:p>
      </dgm:t>
    </dgm:pt>
    <dgm:pt modelId="{E4BC0F2C-8569-498E-AD7E-E34E417F4449}" type="sibTrans" cxnId="{A4337D53-BD0C-498A-82F4-A365B2AC07A1}">
      <dgm:prSet/>
      <dgm:spPr/>
      <dgm:t>
        <a:bodyPr/>
        <a:lstStyle/>
        <a:p>
          <a:endParaRPr lang="en-US"/>
        </a:p>
      </dgm:t>
    </dgm:pt>
    <dgm:pt modelId="{6FF03B69-0E46-4EBB-937D-AC983B9F01B1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Result Evaluation</a:t>
          </a:r>
        </a:p>
      </dgm:t>
    </dgm:pt>
    <dgm:pt modelId="{ED49EFAF-836E-4A2A-A0F4-D86BF54FFBA8}" type="parTrans" cxnId="{C4676357-BE77-45B5-8FC9-B3CA8C4186C3}">
      <dgm:prSet/>
      <dgm:spPr/>
      <dgm:t>
        <a:bodyPr/>
        <a:lstStyle/>
        <a:p>
          <a:endParaRPr lang="en-US"/>
        </a:p>
      </dgm:t>
    </dgm:pt>
    <dgm:pt modelId="{DAA3EE74-42C5-48F8-ADFF-A69607E81D16}" type="sibTrans" cxnId="{C4676357-BE77-45B5-8FC9-B3CA8C4186C3}">
      <dgm:prSet/>
      <dgm:spPr/>
      <dgm:t>
        <a:bodyPr/>
        <a:lstStyle/>
        <a:p>
          <a:endParaRPr lang="en-US"/>
        </a:p>
      </dgm:t>
    </dgm:pt>
    <dgm:pt modelId="{0650AE18-E934-4625-83BF-760CC6E762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Report Generation</a:t>
          </a:r>
        </a:p>
      </dgm:t>
    </dgm:pt>
    <dgm:pt modelId="{AD6E80AF-AD47-4B5D-AE63-4339E7AC06B6}" type="parTrans" cxnId="{FA3B3635-2E7C-4E4D-9093-AA705850B6EE}">
      <dgm:prSet/>
      <dgm:spPr/>
      <dgm:t>
        <a:bodyPr/>
        <a:lstStyle/>
        <a:p>
          <a:endParaRPr lang="en-US"/>
        </a:p>
      </dgm:t>
    </dgm:pt>
    <dgm:pt modelId="{E48BC3A2-2A35-45C5-9730-1CD67FECB502}" type="sibTrans" cxnId="{FA3B3635-2E7C-4E4D-9093-AA705850B6EE}">
      <dgm:prSet/>
      <dgm:spPr/>
      <dgm:t>
        <a:bodyPr/>
        <a:lstStyle/>
        <a:p>
          <a:endParaRPr lang="en-US"/>
        </a:p>
      </dgm:t>
    </dgm:pt>
    <dgm:pt modelId="{C621E61B-CEBE-4203-9573-70C8CAE3EC72}" type="pres">
      <dgm:prSet presAssocID="{8C02EE3C-023E-40A1-8591-C24F4722FA59}" presName="CompostProcess" presStyleCnt="0">
        <dgm:presLayoutVars>
          <dgm:dir/>
          <dgm:resizeHandles val="exact"/>
        </dgm:presLayoutVars>
      </dgm:prSet>
      <dgm:spPr/>
    </dgm:pt>
    <dgm:pt modelId="{2695585D-DAFA-4E40-B019-49D436148A6E}" type="pres">
      <dgm:prSet presAssocID="{8C02EE3C-023E-40A1-8591-C24F4722FA59}" presName="arrow" presStyleLbl="bgShp" presStyleIdx="0" presStyleCnt="1"/>
      <dgm:spPr/>
    </dgm:pt>
    <dgm:pt modelId="{F0C60A2B-9C82-48E1-87FC-E47A0D453734}" type="pres">
      <dgm:prSet presAssocID="{8C02EE3C-023E-40A1-8591-C24F4722FA59}" presName="linearProcess" presStyleCnt="0"/>
      <dgm:spPr/>
    </dgm:pt>
    <dgm:pt modelId="{448647D9-44E8-4143-968B-CE06ECBC406A}" type="pres">
      <dgm:prSet presAssocID="{A5E695E2-FC37-480F-8927-8813DC238F68}" presName="textNode" presStyleLbl="node1" presStyleIdx="0" presStyleCnt="5">
        <dgm:presLayoutVars>
          <dgm:bulletEnabled val="1"/>
        </dgm:presLayoutVars>
      </dgm:prSet>
      <dgm:spPr/>
    </dgm:pt>
    <dgm:pt modelId="{41C12FC4-0C7A-4921-AC43-A18AB74BEE1E}" type="pres">
      <dgm:prSet presAssocID="{2678BEB2-BF69-482A-B5CB-D8287FFE2B71}" presName="sibTrans" presStyleCnt="0"/>
      <dgm:spPr/>
    </dgm:pt>
    <dgm:pt modelId="{2D6590D7-5FB0-4B14-A843-B932CE8B2404}" type="pres">
      <dgm:prSet presAssocID="{96910F1B-038F-4966-A963-92A975BC5561}" presName="textNode" presStyleLbl="node1" presStyleIdx="1" presStyleCnt="5">
        <dgm:presLayoutVars>
          <dgm:bulletEnabled val="1"/>
        </dgm:presLayoutVars>
      </dgm:prSet>
      <dgm:spPr/>
    </dgm:pt>
    <dgm:pt modelId="{ECC4EB48-29F0-4752-A291-5A7704EAEE26}" type="pres">
      <dgm:prSet presAssocID="{25EB3205-8D8C-4149-976E-A44A52294730}" presName="sibTrans" presStyleCnt="0"/>
      <dgm:spPr/>
    </dgm:pt>
    <dgm:pt modelId="{9BC175B8-0FBF-41B2-AED6-3F2FE09E10A4}" type="pres">
      <dgm:prSet presAssocID="{CE0F6057-AC1C-49C8-A25A-882AADC57AB1}" presName="textNode" presStyleLbl="node1" presStyleIdx="2" presStyleCnt="5">
        <dgm:presLayoutVars>
          <dgm:bulletEnabled val="1"/>
        </dgm:presLayoutVars>
      </dgm:prSet>
      <dgm:spPr/>
    </dgm:pt>
    <dgm:pt modelId="{3258379B-F703-403E-B91C-5DF39220DB21}" type="pres">
      <dgm:prSet presAssocID="{E4BC0F2C-8569-498E-AD7E-E34E417F4449}" presName="sibTrans" presStyleCnt="0"/>
      <dgm:spPr/>
    </dgm:pt>
    <dgm:pt modelId="{1CB4426E-B2CB-4F89-BF70-7AD3E9A555DE}" type="pres">
      <dgm:prSet presAssocID="{6FF03B69-0E46-4EBB-937D-AC983B9F01B1}" presName="textNode" presStyleLbl="node1" presStyleIdx="3" presStyleCnt="5">
        <dgm:presLayoutVars>
          <dgm:bulletEnabled val="1"/>
        </dgm:presLayoutVars>
      </dgm:prSet>
      <dgm:spPr/>
    </dgm:pt>
    <dgm:pt modelId="{7544B325-4B23-496E-AD14-3D7CB12B2E1E}" type="pres">
      <dgm:prSet presAssocID="{DAA3EE74-42C5-48F8-ADFF-A69607E81D16}" presName="sibTrans" presStyleCnt="0"/>
      <dgm:spPr/>
    </dgm:pt>
    <dgm:pt modelId="{8FA0320A-C81A-45E2-B21C-F3E1EEB9A2F6}" type="pres">
      <dgm:prSet presAssocID="{0650AE18-E934-4625-83BF-760CC6E762D6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DFAA3615-7F25-4A0E-AE2F-EA480650BA9B}" type="presOf" srcId="{A5E695E2-FC37-480F-8927-8813DC238F68}" destId="{448647D9-44E8-4143-968B-CE06ECBC406A}" srcOrd="0" destOrd="0" presId="urn:microsoft.com/office/officeart/2005/8/layout/hProcess9"/>
    <dgm:cxn modelId="{FA3B3635-2E7C-4E4D-9093-AA705850B6EE}" srcId="{8C02EE3C-023E-40A1-8591-C24F4722FA59}" destId="{0650AE18-E934-4625-83BF-760CC6E762D6}" srcOrd="4" destOrd="0" parTransId="{AD6E80AF-AD47-4B5D-AE63-4339E7AC06B6}" sibTransId="{E48BC3A2-2A35-45C5-9730-1CD67FECB502}"/>
    <dgm:cxn modelId="{F8892C36-743C-441A-B778-E4A0E721FEED}" srcId="{8C02EE3C-023E-40A1-8591-C24F4722FA59}" destId="{A5E695E2-FC37-480F-8927-8813DC238F68}" srcOrd="0" destOrd="0" parTransId="{F47D11EF-C137-4D47-817C-34FDB74C46CF}" sibTransId="{2678BEB2-BF69-482A-B5CB-D8287FFE2B71}"/>
    <dgm:cxn modelId="{30DB6B47-FB85-453B-8608-CEEF13A41728}" type="presOf" srcId="{CE0F6057-AC1C-49C8-A25A-882AADC57AB1}" destId="{9BC175B8-0FBF-41B2-AED6-3F2FE09E10A4}" srcOrd="0" destOrd="0" presId="urn:microsoft.com/office/officeart/2005/8/layout/hProcess9"/>
    <dgm:cxn modelId="{4AD75A51-2C5F-4478-95EB-EB7F724D94E5}" type="presOf" srcId="{8C02EE3C-023E-40A1-8591-C24F4722FA59}" destId="{C621E61B-CEBE-4203-9573-70C8CAE3EC72}" srcOrd="0" destOrd="0" presId="urn:microsoft.com/office/officeart/2005/8/layout/hProcess9"/>
    <dgm:cxn modelId="{A4337D53-BD0C-498A-82F4-A365B2AC07A1}" srcId="{8C02EE3C-023E-40A1-8591-C24F4722FA59}" destId="{CE0F6057-AC1C-49C8-A25A-882AADC57AB1}" srcOrd="2" destOrd="0" parTransId="{1667BC6D-E07E-45D9-B08B-CA9E850C4496}" sibTransId="{E4BC0F2C-8569-498E-AD7E-E34E417F4449}"/>
    <dgm:cxn modelId="{C4676357-BE77-45B5-8FC9-B3CA8C4186C3}" srcId="{8C02EE3C-023E-40A1-8591-C24F4722FA59}" destId="{6FF03B69-0E46-4EBB-937D-AC983B9F01B1}" srcOrd="3" destOrd="0" parTransId="{ED49EFAF-836E-4A2A-A0F4-D86BF54FFBA8}" sibTransId="{DAA3EE74-42C5-48F8-ADFF-A69607E81D16}"/>
    <dgm:cxn modelId="{7204727F-3379-478F-A130-C1F63CA71553}" srcId="{8C02EE3C-023E-40A1-8591-C24F4722FA59}" destId="{96910F1B-038F-4966-A963-92A975BC5561}" srcOrd="1" destOrd="0" parTransId="{3361902F-833A-40D3-8DAD-B1AF994CE5C1}" sibTransId="{25EB3205-8D8C-4149-976E-A44A52294730}"/>
    <dgm:cxn modelId="{9F4C4E99-722F-4EB6-8154-DA54BEE32FA2}" type="presOf" srcId="{0650AE18-E934-4625-83BF-760CC6E762D6}" destId="{8FA0320A-C81A-45E2-B21C-F3E1EEB9A2F6}" srcOrd="0" destOrd="0" presId="urn:microsoft.com/office/officeart/2005/8/layout/hProcess9"/>
    <dgm:cxn modelId="{E93B6EA8-884A-4057-B0D5-DF3D6E87B263}" type="presOf" srcId="{6FF03B69-0E46-4EBB-937D-AC983B9F01B1}" destId="{1CB4426E-B2CB-4F89-BF70-7AD3E9A555DE}" srcOrd="0" destOrd="0" presId="urn:microsoft.com/office/officeart/2005/8/layout/hProcess9"/>
    <dgm:cxn modelId="{D9C2F7B7-701F-486B-BC26-841E8CD1F4A0}" type="presOf" srcId="{96910F1B-038F-4966-A963-92A975BC5561}" destId="{2D6590D7-5FB0-4B14-A843-B932CE8B2404}" srcOrd="0" destOrd="0" presId="urn:microsoft.com/office/officeart/2005/8/layout/hProcess9"/>
    <dgm:cxn modelId="{F898A5A1-361B-4CE4-8BDF-1B8E0819AC81}" type="presParOf" srcId="{C621E61B-CEBE-4203-9573-70C8CAE3EC72}" destId="{2695585D-DAFA-4E40-B019-49D436148A6E}" srcOrd="0" destOrd="0" presId="urn:microsoft.com/office/officeart/2005/8/layout/hProcess9"/>
    <dgm:cxn modelId="{1116BC7B-4213-4B8A-BC22-401F21E289D1}" type="presParOf" srcId="{C621E61B-CEBE-4203-9573-70C8CAE3EC72}" destId="{F0C60A2B-9C82-48E1-87FC-E47A0D453734}" srcOrd="1" destOrd="0" presId="urn:microsoft.com/office/officeart/2005/8/layout/hProcess9"/>
    <dgm:cxn modelId="{6908051B-9EEA-4DDB-92A8-EF881DAFF401}" type="presParOf" srcId="{F0C60A2B-9C82-48E1-87FC-E47A0D453734}" destId="{448647D9-44E8-4143-968B-CE06ECBC406A}" srcOrd="0" destOrd="0" presId="urn:microsoft.com/office/officeart/2005/8/layout/hProcess9"/>
    <dgm:cxn modelId="{E9E9B8A6-A273-41BE-AD1B-16C957063C00}" type="presParOf" srcId="{F0C60A2B-9C82-48E1-87FC-E47A0D453734}" destId="{41C12FC4-0C7A-4921-AC43-A18AB74BEE1E}" srcOrd="1" destOrd="0" presId="urn:microsoft.com/office/officeart/2005/8/layout/hProcess9"/>
    <dgm:cxn modelId="{772C7B30-9DB4-45EB-A1AB-39812E3F230E}" type="presParOf" srcId="{F0C60A2B-9C82-48E1-87FC-E47A0D453734}" destId="{2D6590D7-5FB0-4B14-A843-B932CE8B2404}" srcOrd="2" destOrd="0" presId="urn:microsoft.com/office/officeart/2005/8/layout/hProcess9"/>
    <dgm:cxn modelId="{BBAD39CC-7BFF-4893-B664-D6E5A55FEAB6}" type="presParOf" srcId="{F0C60A2B-9C82-48E1-87FC-E47A0D453734}" destId="{ECC4EB48-29F0-4752-A291-5A7704EAEE26}" srcOrd="3" destOrd="0" presId="urn:microsoft.com/office/officeart/2005/8/layout/hProcess9"/>
    <dgm:cxn modelId="{E73C472A-DFD9-411F-BA9A-F97FA271BF1E}" type="presParOf" srcId="{F0C60A2B-9C82-48E1-87FC-E47A0D453734}" destId="{9BC175B8-0FBF-41B2-AED6-3F2FE09E10A4}" srcOrd="4" destOrd="0" presId="urn:microsoft.com/office/officeart/2005/8/layout/hProcess9"/>
    <dgm:cxn modelId="{92208A8A-AE19-46B2-9D4C-295C33320661}" type="presParOf" srcId="{F0C60A2B-9C82-48E1-87FC-E47A0D453734}" destId="{3258379B-F703-403E-B91C-5DF39220DB21}" srcOrd="5" destOrd="0" presId="urn:microsoft.com/office/officeart/2005/8/layout/hProcess9"/>
    <dgm:cxn modelId="{CAAB1595-DEE7-40F3-8E51-0C1C492FBE52}" type="presParOf" srcId="{F0C60A2B-9C82-48E1-87FC-E47A0D453734}" destId="{1CB4426E-B2CB-4F89-BF70-7AD3E9A555DE}" srcOrd="6" destOrd="0" presId="urn:microsoft.com/office/officeart/2005/8/layout/hProcess9"/>
    <dgm:cxn modelId="{7924C1AA-728D-4DCF-8B04-6BC0B8616A91}" type="presParOf" srcId="{F0C60A2B-9C82-48E1-87FC-E47A0D453734}" destId="{7544B325-4B23-496E-AD14-3D7CB12B2E1E}" srcOrd="7" destOrd="0" presId="urn:microsoft.com/office/officeart/2005/8/layout/hProcess9"/>
    <dgm:cxn modelId="{50021CB6-EB16-42DF-A18D-7990827B1256}" type="presParOf" srcId="{F0C60A2B-9C82-48E1-87FC-E47A0D453734}" destId="{8FA0320A-C81A-45E2-B21C-F3E1EEB9A2F6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02EE3C-023E-40A1-8591-C24F4722FA59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A5E695E2-FC37-480F-8927-8813DC238F68}">
      <dgm:prSet phldrT="[Text]"/>
      <dgm:spPr/>
      <dgm:t>
        <a:bodyPr/>
        <a:lstStyle/>
        <a:p>
          <a:r>
            <a:rPr lang="en-US" dirty="0"/>
            <a:t>Data Extraction</a:t>
          </a:r>
        </a:p>
      </dgm:t>
    </dgm:pt>
    <dgm:pt modelId="{F47D11EF-C137-4D47-817C-34FDB74C46CF}" type="parTrans" cxnId="{F8892C36-743C-441A-B778-E4A0E721FEED}">
      <dgm:prSet/>
      <dgm:spPr/>
      <dgm:t>
        <a:bodyPr/>
        <a:lstStyle/>
        <a:p>
          <a:endParaRPr lang="en-US"/>
        </a:p>
      </dgm:t>
    </dgm:pt>
    <dgm:pt modelId="{2678BEB2-BF69-482A-B5CB-D8287FFE2B71}" type="sibTrans" cxnId="{F8892C36-743C-441A-B778-E4A0E721FEED}">
      <dgm:prSet/>
      <dgm:spPr/>
      <dgm:t>
        <a:bodyPr/>
        <a:lstStyle/>
        <a:p>
          <a:endParaRPr lang="en-US"/>
        </a:p>
      </dgm:t>
    </dgm:pt>
    <dgm:pt modelId="{96910F1B-038F-4966-A963-92A975BC5561}">
      <dgm:prSet phldrT="[Text]"/>
      <dgm:spPr/>
      <dgm:t>
        <a:bodyPr/>
        <a:lstStyle/>
        <a:p>
          <a:r>
            <a:rPr lang="en-US" dirty="0"/>
            <a:t>Data Transformation</a:t>
          </a:r>
        </a:p>
      </dgm:t>
    </dgm:pt>
    <dgm:pt modelId="{3361902F-833A-40D3-8DAD-B1AF994CE5C1}" type="parTrans" cxnId="{7204727F-3379-478F-A130-C1F63CA71553}">
      <dgm:prSet/>
      <dgm:spPr/>
      <dgm:t>
        <a:bodyPr/>
        <a:lstStyle/>
        <a:p>
          <a:endParaRPr lang="en-US"/>
        </a:p>
      </dgm:t>
    </dgm:pt>
    <dgm:pt modelId="{25EB3205-8D8C-4149-976E-A44A52294730}" type="sibTrans" cxnId="{7204727F-3379-478F-A130-C1F63CA71553}">
      <dgm:prSet/>
      <dgm:spPr/>
      <dgm:t>
        <a:bodyPr/>
        <a:lstStyle/>
        <a:p>
          <a:endParaRPr lang="en-US"/>
        </a:p>
      </dgm:t>
    </dgm:pt>
    <dgm:pt modelId="{CE0F6057-AC1C-49C8-A25A-882AADC57AB1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Pattern Analysis</a:t>
          </a:r>
        </a:p>
      </dgm:t>
    </dgm:pt>
    <dgm:pt modelId="{1667BC6D-E07E-45D9-B08B-CA9E850C4496}" type="parTrans" cxnId="{A4337D53-BD0C-498A-82F4-A365B2AC07A1}">
      <dgm:prSet/>
      <dgm:spPr/>
      <dgm:t>
        <a:bodyPr/>
        <a:lstStyle/>
        <a:p>
          <a:endParaRPr lang="en-US"/>
        </a:p>
      </dgm:t>
    </dgm:pt>
    <dgm:pt modelId="{E4BC0F2C-8569-498E-AD7E-E34E417F4449}" type="sibTrans" cxnId="{A4337D53-BD0C-498A-82F4-A365B2AC07A1}">
      <dgm:prSet/>
      <dgm:spPr/>
      <dgm:t>
        <a:bodyPr/>
        <a:lstStyle/>
        <a:p>
          <a:endParaRPr lang="en-US"/>
        </a:p>
      </dgm:t>
    </dgm:pt>
    <dgm:pt modelId="{6FF03B69-0E46-4EBB-937D-AC983B9F01B1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Result Evaluation</a:t>
          </a:r>
        </a:p>
      </dgm:t>
    </dgm:pt>
    <dgm:pt modelId="{ED49EFAF-836E-4A2A-A0F4-D86BF54FFBA8}" type="parTrans" cxnId="{C4676357-BE77-45B5-8FC9-B3CA8C4186C3}">
      <dgm:prSet/>
      <dgm:spPr/>
      <dgm:t>
        <a:bodyPr/>
        <a:lstStyle/>
        <a:p>
          <a:endParaRPr lang="en-US"/>
        </a:p>
      </dgm:t>
    </dgm:pt>
    <dgm:pt modelId="{DAA3EE74-42C5-48F8-ADFF-A69607E81D16}" type="sibTrans" cxnId="{C4676357-BE77-45B5-8FC9-B3CA8C4186C3}">
      <dgm:prSet/>
      <dgm:spPr/>
      <dgm:t>
        <a:bodyPr/>
        <a:lstStyle/>
        <a:p>
          <a:endParaRPr lang="en-US"/>
        </a:p>
      </dgm:t>
    </dgm:pt>
    <dgm:pt modelId="{0650AE18-E934-4625-83BF-760CC6E762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Report Generation</a:t>
          </a:r>
        </a:p>
      </dgm:t>
    </dgm:pt>
    <dgm:pt modelId="{AD6E80AF-AD47-4B5D-AE63-4339E7AC06B6}" type="parTrans" cxnId="{FA3B3635-2E7C-4E4D-9093-AA705850B6EE}">
      <dgm:prSet/>
      <dgm:spPr/>
      <dgm:t>
        <a:bodyPr/>
        <a:lstStyle/>
        <a:p>
          <a:endParaRPr lang="en-US"/>
        </a:p>
      </dgm:t>
    </dgm:pt>
    <dgm:pt modelId="{E48BC3A2-2A35-45C5-9730-1CD67FECB502}" type="sibTrans" cxnId="{FA3B3635-2E7C-4E4D-9093-AA705850B6EE}">
      <dgm:prSet/>
      <dgm:spPr/>
      <dgm:t>
        <a:bodyPr/>
        <a:lstStyle/>
        <a:p>
          <a:endParaRPr lang="en-US"/>
        </a:p>
      </dgm:t>
    </dgm:pt>
    <dgm:pt modelId="{C621E61B-CEBE-4203-9573-70C8CAE3EC72}" type="pres">
      <dgm:prSet presAssocID="{8C02EE3C-023E-40A1-8591-C24F4722FA59}" presName="CompostProcess" presStyleCnt="0">
        <dgm:presLayoutVars>
          <dgm:dir/>
          <dgm:resizeHandles val="exact"/>
        </dgm:presLayoutVars>
      </dgm:prSet>
      <dgm:spPr/>
    </dgm:pt>
    <dgm:pt modelId="{2695585D-DAFA-4E40-B019-49D436148A6E}" type="pres">
      <dgm:prSet presAssocID="{8C02EE3C-023E-40A1-8591-C24F4722FA59}" presName="arrow" presStyleLbl="bgShp" presStyleIdx="0" presStyleCnt="1"/>
      <dgm:spPr/>
    </dgm:pt>
    <dgm:pt modelId="{F0C60A2B-9C82-48E1-87FC-E47A0D453734}" type="pres">
      <dgm:prSet presAssocID="{8C02EE3C-023E-40A1-8591-C24F4722FA59}" presName="linearProcess" presStyleCnt="0"/>
      <dgm:spPr/>
    </dgm:pt>
    <dgm:pt modelId="{448647D9-44E8-4143-968B-CE06ECBC406A}" type="pres">
      <dgm:prSet presAssocID="{A5E695E2-FC37-480F-8927-8813DC238F68}" presName="textNode" presStyleLbl="node1" presStyleIdx="0" presStyleCnt="5">
        <dgm:presLayoutVars>
          <dgm:bulletEnabled val="1"/>
        </dgm:presLayoutVars>
      </dgm:prSet>
      <dgm:spPr/>
    </dgm:pt>
    <dgm:pt modelId="{41C12FC4-0C7A-4921-AC43-A18AB74BEE1E}" type="pres">
      <dgm:prSet presAssocID="{2678BEB2-BF69-482A-B5CB-D8287FFE2B71}" presName="sibTrans" presStyleCnt="0"/>
      <dgm:spPr/>
    </dgm:pt>
    <dgm:pt modelId="{2D6590D7-5FB0-4B14-A843-B932CE8B2404}" type="pres">
      <dgm:prSet presAssocID="{96910F1B-038F-4966-A963-92A975BC5561}" presName="textNode" presStyleLbl="node1" presStyleIdx="1" presStyleCnt="5">
        <dgm:presLayoutVars>
          <dgm:bulletEnabled val="1"/>
        </dgm:presLayoutVars>
      </dgm:prSet>
      <dgm:spPr/>
    </dgm:pt>
    <dgm:pt modelId="{ECC4EB48-29F0-4752-A291-5A7704EAEE26}" type="pres">
      <dgm:prSet presAssocID="{25EB3205-8D8C-4149-976E-A44A52294730}" presName="sibTrans" presStyleCnt="0"/>
      <dgm:spPr/>
    </dgm:pt>
    <dgm:pt modelId="{9BC175B8-0FBF-41B2-AED6-3F2FE09E10A4}" type="pres">
      <dgm:prSet presAssocID="{CE0F6057-AC1C-49C8-A25A-882AADC57AB1}" presName="textNode" presStyleLbl="node1" presStyleIdx="2" presStyleCnt="5">
        <dgm:presLayoutVars>
          <dgm:bulletEnabled val="1"/>
        </dgm:presLayoutVars>
      </dgm:prSet>
      <dgm:spPr/>
    </dgm:pt>
    <dgm:pt modelId="{3258379B-F703-403E-B91C-5DF39220DB21}" type="pres">
      <dgm:prSet presAssocID="{E4BC0F2C-8569-498E-AD7E-E34E417F4449}" presName="sibTrans" presStyleCnt="0"/>
      <dgm:spPr/>
    </dgm:pt>
    <dgm:pt modelId="{1CB4426E-B2CB-4F89-BF70-7AD3E9A555DE}" type="pres">
      <dgm:prSet presAssocID="{6FF03B69-0E46-4EBB-937D-AC983B9F01B1}" presName="textNode" presStyleLbl="node1" presStyleIdx="3" presStyleCnt="5">
        <dgm:presLayoutVars>
          <dgm:bulletEnabled val="1"/>
        </dgm:presLayoutVars>
      </dgm:prSet>
      <dgm:spPr/>
    </dgm:pt>
    <dgm:pt modelId="{7544B325-4B23-496E-AD14-3D7CB12B2E1E}" type="pres">
      <dgm:prSet presAssocID="{DAA3EE74-42C5-48F8-ADFF-A69607E81D16}" presName="sibTrans" presStyleCnt="0"/>
      <dgm:spPr/>
    </dgm:pt>
    <dgm:pt modelId="{8FA0320A-C81A-45E2-B21C-F3E1EEB9A2F6}" type="pres">
      <dgm:prSet presAssocID="{0650AE18-E934-4625-83BF-760CC6E762D6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DFAA3615-7F25-4A0E-AE2F-EA480650BA9B}" type="presOf" srcId="{A5E695E2-FC37-480F-8927-8813DC238F68}" destId="{448647D9-44E8-4143-968B-CE06ECBC406A}" srcOrd="0" destOrd="0" presId="urn:microsoft.com/office/officeart/2005/8/layout/hProcess9"/>
    <dgm:cxn modelId="{FA3B3635-2E7C-4E4D-9093-AA705850B6EE}" srcId="{8C02EE3C-023E-40A1-8591-C24F4722FA59}" destId="{0650AE18-E934-4625-83BF-760CC6E762D6}" srcOrd="4" destOrd="0" parTransId="{AD6E80AF-AD47-4B5D-AE63-4339E7AC06B6}" sibTransId="{E48BC3A2-2A35-45C5-9730-1CD67FECB502}"/>
    <dgm:cxn modelId="{F8892C36-743C-441A-B778-E4A0E721FEED}" srcId="{8C02EE3C-023E-40A1-8591-C24F4722FA59}" destId="{A5E695E2-FC37-480F-8927-8813DC238F68}" srcOrd="0" destOrd="0" parTransId="{F47D11EF-C137-4D47-817C-34FDB74C46CF}" sibTransId="{2678BEB2-BF69-482A-B5CB-D8287FFE2B71}"/>
    <dgm:cxn modelId="{30DB6B47-FB85-453B-8608-CEEF13A41728}" type="presOf" srcId="{CE0F6057-AC1C-49C8-A25A-882AADC57AB1}" destId="{9BC175B8-0FBF-41B2-AED6-3F2FE09E10A4}" srcOrd="0" destOrd="0" presId="urn:microsoft.com/office/officeart/2005/8/layout/hProcess9"/>
    <dgm:cxn modelId="{4AD75A51-2C5F-4478-95EB-EB7F724D94E5}" type="presOf" srcId="{8C02EE3C-023E-40A1-8591-C24F4722FA59}" destId="{C621E61B-CEBE-4203-9573-70C8CAE3EC72}" srcOrd="0" destOrd="0" presId="urn:microsoft.com/office/officeart/2005/8/layout/hProcess9"/>
    <dgm:cxn modelId="{A4337D53-BD0C-498A-82F4-A365B2AC07A1}" srcId="{8C02EE3C-023E-40A1-8591-C24F4722FA59}" destId="{CE0F6057-AC1C-49C8-A25A-882AADC57AB1}" srcOrd="2" destOrd="0" parTransId="{1667BC6D-E07E-45D9-B08B-CA9E850C4496}" sibTransId="{E4BC0F2C-8569-498E-AD7E-E34E417F4449}"/>
    <dgm:cxn modelId="{C4676357-BE77-45B5-8FC9-B3CA8C4186C3}" srcId="{8C02EE3C-023E-40A1-8591-C24F4722FA59}" destId="{6FF03B69-0E46-4EBB-937D-AC983B9F01B1}" srcOrd="3" destOrd="0" parTransId="{ED49EFAF-836E-4A2A-A0F4-D86BF54FFBA8}" sibTransId="{DAA3EE74-42C5-48F8-ADFF-A69607E81D16}"/>
    <dgm:cxn modelId="{7204727F-3379-478F-A130-C1F63CA71553}" srcId="{8C02EE3C-023E-40A1-8591-C24F4722FA59}" destId="{96910F1B-038F-4966-A963-92A975BC5561}" srcOrd="1" destOrd="0" parTransId="{3361902F-833A-40D3-8DAD-B1AF994CE5C1}" sibTransId="{25EB3205-8D8C-4149-976E-A44A52294730}"/>
    <dgm:cxn modelId="{9F4C4E99-722F-4EB6-8154-DA54BEE32FA2}" type="presOf" srcId="{0650AE18-E934-4625-83BF-760CC6E762D6}" destId="{8FA0320A-C81A-45E2-B21C-F3E1EEB9A2F6}" srcOrd="0" destOrd="0" presId="urn:microsoft.com/office/officeart/2005/8/layout/hProcess9"/>
    <dgm:cxn modelId="{E93B6EA8-884A-4057-B0D5-DF3D6E87B263}" type="presOf" srcId="{6FF03B69-0E46-4EBB-937D-AC983B9F01B1}" destId="{1CB4426E-B2CB-4F89-BF70-7AD3E9A555DE}" srcOrd="0" destOrd="0" presId="urn:microsoft.com/office/officeart/2005/8/layout/hProcess9"/>
    <dgm:cxn modelId="{D9C2F7B7-701F-486B-BC26-841E8CD1F4A0}" type="presOf" srcId="{96910F1B-038F-4966-A963-92A975BC5561}" destId="{2D6590D7-5FB0-4B14-A843-B932CE8B2404}" srcOrd="0" destOrd="0" presId="urn:microsoft.com/office/officeart/2005/8/layout/hProcess9"/>
    <dgm:cxn modelId="{F898A5A1-361B-4CE4-8BDF-1B8E0819AC81}" type="presParOf" srcId="{C621E61B-CEBE-4203-9573-70C8CAE3EC72}" destId="{2695585D-DAFA-4E40-B019-49D436148A6E}" srcOrd="0" destOrd="0" presId="urn:microsoft.com/office/officeart/2005/8/layout/hProcess9"/>
    <dgm:cxn modelId="{1116BC7B-4213-4B8A-BC22-401F21E289D1}" type="presParOf" srcId="{C621E61B-CEBE-4203-9573-70C8CAE3EC72}" destId="{F0C60A2B-9C82-48E1-87FC-E47A0D453734}" srcOrd="1" destOrd="0" presId="urn:microsoft.com/office/officeart/2005/8/layout/hProcess9"/>
    <dgm:cxn modelId="{6908051B-9EEA-4DDB-92A8-EF881DAFF401}" type="presParOf" srcId="{F0C60A2B-9C82-48E1-87FC-E47A0D453734}" destId="{448647D9-44E8-4143-968B-CE06ECBC406A}" srcOrd="0" destOrd="0" presId="urn:microsoft.com/office/officeart/2005/8/layout/hProcess9"/>
    <dgm:cxn modelId="{E9E9B8A6-A273-41BE-AD1B-16C957063C00}" type="presParOf" srcId="{F0C60A2B-9C82-48E1-87FC-E47A0D453734}" destId="{41C12FC4-0C7A-4921-AC43-A18AB74BEE1E}" srcOrd="1" destOrd="0" presId="urn:microsoft.com/office/officeart/2005/8/layout/hProcess9"/>
    <dgm:cxn modelId="{772C7B30-9DB4-45EB-A1AB-39812E3F230E}" type="presParOf" srcId="{F0C60A2B-9C82-48E1-87FC-E47A0D453734}" destId="{2D6590D7-5FB0-4B14-A843-B932CE8B2404}" srcOrd="2" destOrd="0" presId="urn:microsoft.com/office/officeart/2005/8/layout/hProcess9"/>
    <dgm:cxn modelId="{BBAD39CC-7BFF-4893-B664-D6E5A55FEAB6}" type="presParOf" srcId="{F0C60A2B-9C82-48E1-87FC-E47A0D453734}" destId="{ECC4EB48-29F0-4752-A291-5A7704EAEE26}" srcOrd="3" destOrd="0" presId="urn:microsoft.com/office/officeart/2005/8/layout/hProcess9"/>
    <dgm:cxn modelId="{E73C472A-DFD9-411F-BA9A-F97FA271BF1E}" type="presParOf" srcId="{F0C60A2B-9C82-48E1-87FC-E47A0D453734}" destId="{9BC175B8-0FBF-41B2-AED6-3F2FE09E10A4}" srcOrd="4" destOrd="0" presId="urn:microsoft.com/office/officeart/2005/8/layout/hProcess9"/>
    <dgm:cxn modelId="{92208A8A-AE19-46B2-9D4C-295C33320661}" type="presParOf" srcId="{F0C60A2B-9C82-48E1-87FC-E47A0D453734}" destId="{3258379B-F703-403E-B91C-5DF39220DB21}" srcOrd="5" destOrd="0" presId="urn:microsoft.com/office/officeart/2005/8/layout/hProcess9"/>
    <dgm:cxn modelId="{CAAB1595-DEE7-40F3-8E51-0C1C492FBE52}" type="presParOf" srcId="{F0C60A2B-9C82-48E1-87FC-E47A0D453734}" destId="{1CB4426E-B2CB-4F89-BF70-7AD3E9A555DE}" srcOrd="6" destOrd="0" presId="urn:microsoft.com/office/officeart/2005/8/layout/hProcess9"/>
    <dgm:cxn modelId="{7924C1AA-728D-4DCF-8B04-6BC0B8616A91}" type="presParOf" srcId="{F0C60A2B-9C82-48E1-87FC-E47A0D453734}" destId="{7544B325-4B23-496E-AD14-3D7CB12B2E1E}" srcOrd="7" destOrd="0" presId="urn:microsoft.com/office/officeart/2005/8/layout/hProcess9"/>
    <dgm:cxn modelId="{50021CB6-EB16-42DF-A18D-7990827B1256}" type="presParOf" srcId="{F0C60A2B-9C82-48E1-87FC-E47A0D453734}" destId="{8FA0320A-C81A-45E2-B21C-F3E1EEB9A2F6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02EE3C-023E-40A1-8591-C24F4722FA59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A5E695E2-FC37-480F-8927-8813DC238F68}">
      <dgm:prSet phldrT="[Text]"/>
      <dgm:spPr/>
      <dgm:t>
        <a:bodyPr/>
        <a:lstStyle/>
        <a:p>
          <a:r>
            <a:rPr lang="en-US" dirty="0"/>
            <a:t>Data Extraction</a:t>
          </a:r>
        </a:p>
      </dgm:t>
    </dgm:pt>
    <dgm:pt modelId="{F47D11EF-C137-4D47-817C-34FDB74C46CF}" type="parTrans" cxnId="{F8892C36-743C-441A-B778-E4A0E721FEED}">
      <dgm:prSet/>
      <dgm:spPr/>
      <dgm:t>
        <a:bodyPr/>
        <a:lstStyle/>
        <a:p>
          <a:endParaRPr lang="en-US"/>
        </a:p>
      </dgm:t>
    </dgm:pt>
    <dgm:pt modelId="{2678BEB2-BF69-482A-B5CB-D8287FFE2B71}" type="sibTrans" cxnId="{F8892C36-743C-441A-B778-E4A0E721FEED}">
      <dgm:prSet/>
      <dgm:spPr/>
      <dgm:t>
        <a:bodyPr/>
        <a:lstStyle/>
        <a:p>
          <a:endParaRPr lang="en-US"/>
        </a:p>
      </dgm:t>
    </dgm:pt>
    <dgm:pt modelId="{96910F1B-038F-4966-A963-92A975BC5561}">
      <dgm:prSet phldrT="[Text]"/>
      <dgm:spPr/>
      <dgm:t>
        <a:bodyPr/>
        <a:lstStyle/>
        <a:p>
          <a:r>
            <a:rPr lang="en-US" dirty="0"/>
            <a:t>Data Transformation</a:t>
          </a:r>
        </a:p>
      </dgm:t>
    </dgm:pt>
    <dgm:pt modelId="{3361902F-833A-40D3-8DAD-B1AF994CE5C1}" type="parTrans" cxnId="{7204727F-3379-478F-A130-C1F63CA71553}">
      <dgm:prSet/>
      <dgm:spPr/>
      <dgm:t>
        <a:bodyPr/>
        <a:lstStyle/>
        <a:p>
          <a:endParaRPr lang="en-US"/>
        </a:p>
      </dgm:t>
    </dgm:pt>
    <dgm:pt modelId="{25EB3205-8D8C-4149-976E-A44A52294730}" type="sibTrans" cxnId="{7204727F-3379-478F-A130-C1F63CA71553}">
      <dgm:prSet/>
      <dgm:spPr/>
      <dgm:t>
        <a:bodyPr/>
        <a:lstStyle/>
        <a:p>
          <a:endParaRPr lang="en-US"/>
        </a:p>
      </dgm:t>
    </dgm:pt>
    <dgm:pt modelId="{CE0F6057-AC1C-49C8-A25A-882AADC57AB1}">
      <dgm:prSet phldrT="[Text]"/>
      <dgm:spPr/>
      <dgm:t>
        <a:bodyPr/>
        <a:lstStyle/>
        <a:p>
          <a:r>
            <a:rPr lang="en-US" dirty="0"/>
            <a:t>Pattern Analysis</a:t>
          </a:r>
        </a:p>
      </dgm:t>
    </dgm:pt>
    <dgm:pt modelId="{1667BC6D-E07E-45D9-B08B-CA9E850C4496}" type="parTrans" cxnId="{A4337D53-BD0C-498A-82F4-A365B2AC07A1}">
      <dgm:prSet/>
      <dgm:spPr/>
      <dgm:t>
        <a:bodyPr/>
        <a:lstStyle/>
        <a:p>
          <a:endParaRPr lang="en-US"/>
        </a:p>
      </dgm:t>
    </dgm:pt>
    <dgm:pt modelId="{E4BC0F2C-8569-498E-AD7E-E34E417F4449}" type="sibTrans" cxnId="{A4337D53-BD0C-498A-82F4-A365B2AC07A1}">
      <dgm:prSet/>
      <dgm:spPr/>
      <dgm:t>
        <a:bodyPr/>
        <a:lstStyle/>
        <a:p>
          <a:endParaRPr lang="en-US"/>
        </a:p>
      </dgm:t>
    </dgm:pt>
    <dgm:pt modelId="{6FF03B69-0E46-4EBB-937D-AC983B9F01B1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Result Evaluation</a:t>
          </a:r>
        </a:p>
      </dgm:t>
    </dgm:pt>
    <dgm:pt modelId="{ED49EFAF-836E-4A2A-A0F4-D86BF54FFBA8}" type="parTrans" cxnId="{C4676357-BE77-45B5-8FC9-B3CA8C4186C3}">
      <dgm:prSet/>
      <dgm:spPr/>
      <dgm:t>
        <a:bodyPr/>
        <a:lstStyle/>
        <a:p>
          <a:endParaRPr lang="en-US"/>
        </a:p>
      </dgm:t>
    </dgm:pt>
    <dgm:pt modelId="{DAA3EE74-42C5-48F8-ADFF-A69607E81D16}" type="sibTrans" cxnId="{C4676357-BE77-45B5-8FC9-B3CA8C4186C3}">
      <dgm:prSet/>
      <dgm:spPr/>
      <dgm:t>
        <a:bodyPr/>
        <a:lstStyle/>
        <a:p>
          <a:endParaRPr lang="en-US"/>
        </a:p>
      </dgm:t>
    </dgm:pt>
    <dgm:pt modelId="{0650AE18-E934-4625-83BF-760CC6E762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Report Generation</a:t>
          </a:r>
        </a:p>
      </dgm:t>
    </dgm:pt>
    <dgm:pt modelId="{AD6E80AF-AD47-4B5D-AE63-4339E7AC06B6}" type="parTrans" cxnId="{FA3B3635-2E7C-4E4D-9093-AA705850B6EE}">
      <dgm:prSet/>
      <dgm:spPr/>
      <dgm:t>
        <a:bodyPr/>
        <a:lstStyle/>
        <a:p>
          <a:endParaRPr lang="en-US"/>
        </a:p>
      </dgm:t>
    </dgm:pt>
    <dgm:pt modelId="{E48BC3A2-2A35-45C5-9730-1CD67FECB502}" type="sibTrans" cxnId="{FA3B3635-2E7C-4E4D-9093-AA705850B6EE}">
      <dgm:prSet/>
      <dgm:spPr/>
      <dgm:t>
        <a:bodyPr/>
        <a:lstStyle/>
        <a:p>
          <a:endParaRPr lang="en-US"/>
        </a:p>
      </dgm:t>
    </dgm:pt>
    <dgm:pt modelId="{C621E61B-CEBE-4203-9573-70C8CAE3EC72}" type="pres">
      <dgm:prSet presAssocID="{8C02EE3C-023E-40A1-8591-C24F4722FA59}" presName="CompostProcess" presStyleCnt="0">
        <dgm:presLayoutVars>
          <dgm:dir/>
          <dgm:resizeHandles val="exact"/>
        </dgm:presLayoutVars>
      </dgm:prSet>
      <dgm:spPr/>
    </dgm:pt>
    <dgm:pt modelId="{2695585D-DAFA-4E40-B019-49D436148A6E}" type="pres">
      <dgm:prSet presAssocID="{8C02EE3C-023E-40A1-8591-C24F4722FA59}" presName="arrow" presStyleLbl="bgShp" presStyleIdx="0" presStyleCnt="1"/>
      <dgm:spPr/>
    </dgm:pt>
    <dgm:pt modelId="{F0C60A2B-9C82-48E1-87FC-E47A0D453734}" type="pres">
      <dgm:prSet presAssocID="{8C02EE3C-023E-40A1-8591-C24F4722FA59}" presName="linearProcess" presStyleCnt="0"/>
      <dgm:spPr/>
    </dgm:pt>
    <dgm:pt modelId="{448647D9-44E8-4143-968B-CE06ECBC406A}" type="pres">
      <dgm:prSet presAssocID="{A5E695E2-FC37-480F-8927-8813DC238F68}" presName="textNode" presStyleLbl="node1" presStyleIdx="0" presStyleCnt="5">
        <dgm:presLayoutVars>
          <dgm:bulletEnabled val="1"/>
        </dgm:presLayoutVars>
      </dgm:prSet>
      <dgm:spPr/>
    </dgm:pt>
    <dgm:pt modelId="{41C12FC4-0C7A-4921-AC43-A18AB74BEE1E}" type="pres">
      <dgm:prSet presAssocID="{2678BEB2-BF69-482A-B5CB-D8287FFE2B71}" presName="sibTrans" presStyleCnt="0"/>
      <dgm:spPr/>
    </dgm:pt>
    <dgm:pt modelId="{2D6590D7-5FB0-4B14-A843-B932CE8B2404}" type="pres">
      <dgm:prSet presAssocID="{96910F1B-038F-4966-A963-92A975BC5561}" presName="textNode" presStyleLbl="node1" presStyleIdx="1" presStyleCnt="5">
        <dgm:presLayoutVars>
          <dgm:bulletEnabled val="1"/>
        </dgm:presLayoutVars>
      </dgm:prSet>
      <dgm:spPr/>
    </dgm:pt>
    <dgm:pt modelId="{ECC4EB48-29F0-4752-A291-5A7704EAEE26}" type="pres">
      <dgm:prSet presAssocID="{25EB3205-8D8C-4149-976E-A44A52294730}" presName="sibTrans" presStyleCnt="0"/>
      <dgm:spPr/>
    </dgm:pt>
    <dgm:pt modelId="{9BC175B8-0FBF-41B2-AED6-3F2FE09E10A4}" type="pres">
      <dgm:prSet presAssocID="{CE0F6057-AC1C-49C8-A25A-882AADC57AB1}" presName="textNode" presStyleLbl="node1" presStyleIdx="2" presStyleCnt="5">
        <dgm:presLayoutVars>
          <dgm:bulletEnabled val="1"/>
        </dgm:presLayoutVars>
      </dgm:prSet>
      <dgm:spPr/>
    </dgm:pt>
    <dgm:pt modelId="{3258379B-F703-403E-B91C-5DF39220DB21}" type="pres">
      <dgm:prSet presAssocID="{E4BC0F2C-8569-498E-AD7E-E34E417F4449}" presName="sibTrans" presStyleCnt="0"/>
      <dgm:spPr/>
    </dgm:pt>
    <dgm:pt modelId="{1CB4426E-B2CB-4F89-BF70-7AD3E9A555DE}" type="pres">
      <dgm:prSet presAssocID="{6FF03B69-0E46-4EBB-937D-AC983B9F01B1}" presName="textNode" presStyleLbl="node1" presStyleIdx="3" presStyleCnt="5">
        <dgm:presLayoutVars>
          <dgm:bulletEnabled val="1"/>
        </dgm:presLayoutVars>
      </dgm:prSet>
      <dgm:spPr/>
    </dgm:pt>
    <dgm:pt modelId="{7544B325-4B23-496E-AD14-3D7CB12B2E1E}" type="pres">
      <dgm:prSet presAssocID="{DAA3EE74-42C5-48F8-ADFF-A69607E81D16}" presName="sibTrans" presStyleCnt="0"/>
      <dgm:spPr/>
    </dgm:pt>
    <dgm:pt modelId="{8FA0320A-C81A-45E2-B21C-F3E1EEB9A2F6}" type="pres">
      <dgm:prSet presAssocID="{0650AE18-E934-4625-83BF-760CC6E762D6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DFAA3615-7F25-4A0E-AE2F-EA480650BA9B}" type="presOf" srcId="{A5E695E2-FC37-480F-8927-8813DC238F68}" destId="{448647D9-44E8-4143-968B-CE06ECBC406A}" srcOrd="0" destOrd="0" presId="urn:microsoft.com/office/officeart/2005/8/layout/hProcess9"/>
    <dgm:cxn modelId="{FA3B3635-2E7C-4E4D-9093-AA705850B6EE}" srcId="{8C02EE3C-023E-40A1-8591-C24F4722FA59}" destId="{0650AE18-E934-4625-83BF-760CC6E762D6}" srcOrd="4" destOrd="0" parTransId="{AD6E80AF-AD47-4B5D-AE63-4339E7AC06B6}" sibTransId="{E48BC3A2-2A35-45C5-9730-1CD67FECB502}"/>
    <dgm:cxn modelId="{F8892C36-743C-441A-B778-E4A0E721FEED}" srcId="{8C02EE3C-023E-40A1-8591-C24F4722FA59}" destId="{A5E695E2-FC37-480F-8927-8813DC238F68}" srcOrd="0" destOrd="0" parTransId="{F47D11EF-C137-4D47-817C-34FDB74C46CF}" sibTransId="{2678BEB2-BF69-482A-B5CB-D8287FFE2B71}"/>
    <dgm:cxn modelId="{30DB6B47-FB85-453B-8608-CEEF13A41728}" type="presOf" srcId="{CE0F6057-AC1C-49C8-A25A-882AADC57AB1}" destId="{9BC175B8-0FBF-41B2-AED6-3F2FE09E10A4}" srcOrd="0" destOrd="0" presId="urn:microsoft.com/office/officeart/2005/8/layout/hProcess9"/>
    <dgm:cxn modelId="{4AD75A51-2C5F-4478-95EB-EB7F724D94E5}" type="presOf" srcId="{8C02EE3C-023E-40A1-8591-C24F4722FA59}" destId="{C621E61B-CEBE-4203-9573-70C8CAE3EC72}" srcOrd="0" destOrd="0" presId="urn:microsoft.com/office/officeart/2005/8/layout/hProcess9"/>
    <dgm:cxn modelId="{A4337D53-BD0C-498A-82F4-A365B2AC07A1}" srcId="{8C02EE3C-023E-40A1-8591-C24F4722FA59}" destId="{CE0F6057-AC1C-49C8-A25A-882AADC57AB1}" srcOrd="2" destOrd="0" parTransId="{1667BC6D-E07E-45D9-B08B-CA9E850C4496}" sibTransId="{E4BC0F2C-8569-498E-AD7E-E34E417F4449}"/>
    <dgm:cxn modelId="{C4676357-BE77-45B5-8FC9-B3CA8C4186C3}" srcId="{8C02EE3C-023E-40A1-8591-C24F4722FA59}" destId="{6FF03B69-0E46-4EBB-937D-AC983B9F01B1}" srcOrd="3" destOrd="0" parTransId="{ED49EFAF-836E-4A2A-A0F4-D86BF54FFBA8}" sibTransId="{DAA3EE74-42C5-48F8-ADFF-A69607E81D16}"/>
    <dgm:cxn modelId="{7204727F-3379-478F-A130-C1F63CA71553}" srcId="{8C02EE3C-023E-40A1-8591-C24F4722FA59}" destId="{96910F1B-038F-4966-A963-92A975BC5561}" srcOrd="1" destOrd="0" parTransId="{3361902F-833A-40D3-8DAD-B1AF994CE5C1}" sibTransId="{25EB3205-8D8C-4149-976E-A44A52294730}"/>
    <dgm:cxn modelId="{9F4C4E99-722F-4EB6-8154-DA54BEE32FA2}" type="presOf" srcId="{0650AE18-E934-4625-83BF-760CC6E762D6}" destId="{8FA0320A-C81A-45E2-B21C-F3E1EEB9A2F6}" srcOrd="0" destOrd="0" presId="urn:microsoft.com/office/officeart/2005/8/layout/hProcess9"/>
    <dgm:cxn modelId="{E93B6EA8-884A-4057-B0D5-DF3D6E87B263}" type="presOf" srcId="{6FF03B69-0E46-4EBB-937D-AC983B9F01B1}" destId="{1CB4426E-B2CB-4F89-BF70-7AD3E9A555DE}" srcOrd="0" destOrd="0" presId="urn:microsoft.com/office/officeart/2005/8/layout/hProcess9"/>
    <dgm:cxn modelId="{D9C2F7B7-701F-486B-BC26-841E8CD1F4A0}" type="presOf" srcId="{96910F1B-038F-4966-A963-92A975BC5561}" destId="{2D6590D7-5FB0-4B14-A843-B932CE8B2404}" srcOrd="0" destOrd="0" presId="urn:microsoft.com/office/officeart/2005/8/layout/hProcess9"/>
    <dgm:cxn modelId="{F898A5A1-361B-4CE4-8BDF-1B8E0819AC81}" type="presParOf" srcId="{C621E61B-CEBE-4203-9573-70C8CAE3EC72}" destId="{2695585D-DAFA-4E40-B019-49D436148A6E}" srcOrd="0" destOrd="0" presId="urn:microsoft.com/office/officeart/2005/8/layout/hProcess9"/>
    <dgm:cxn modelId="{1116BC7B-4213-4B8A-BC22-401F21E289D1}" type="presParOf" srcId="{C621E61B-CEBE-4203-9573-70C8CAE3EC72}" destId="{F0C60A2B-9C82-48E1-87FC-E47A0D453734}" srcOrd="1" destOrd="0" presId="urn:microsoft.com/office/officeart/2005/8/layout/hProcess9"/>
    <dgm:cxn modelId="{6908051B-9EEA-4DDB-92A8-EF881DAFF401}" type="presParOf" srcId="{F0C60A2B-9C82-48E1-87FC-E47A0D453734}" destId="{448647D9-44E8-4143-968B-CE06ECBC406A}" srcOrd="0" destOrd="0" presId="urn:microsoft.com/office/officeart/2005/8/layout/hProcess9"/>
    <dgm:cxn modelId="{E9E9B8A6-A273-41BE-AD1B-16C957063C00}" type="presParOf" srcId="{F0C60A2B-9C82-48E1-87FC-E47A0D453734}" destId="{41C12FC4-0C7A-4921-AC43-A18AB74BEE1E}" srcOrd="1" destOrd="0" presId="urn:microsoft.com/office/officeart/2005/8/layout/hProcess9"/>
    <dgm:cxn modelId="{772C7B30-9DB4-45EB-A1AB-39812E3F230E}" type="presParOf" srcId="{F0C60A2B-9C82-48E1-87FC-E47A0D453734}" destId="{2D6590D7-5FB0-4B14-A843-B932CE8B2404}" srcOrd="2" destOrd="0" presId="urn:microsoft.com/office/officeart/2005/8/layout/hProcess9"/>
    <dgm:cxn modelId="{BBAD39CC-7BFF-4893-B664-D6E5A55FEAB6}" type="presParOf" srcId="{F0C60A2B-9C82-48E1-87FC-E47A0D453734}" destId="{ECC4EB48-29F0-4752-A291-5A7704EAEE26}" srcOrd="3" destOrd="0" presId="urn:microsoft.com/office/officeart/2005/8/layout/hProcess9"/>
    <dgm:cxn modelId="{E73C472A-DFD9-411F-BA9A-F97FA271BF1E}" type="presParOf" srcId="{F0C60A2B-9C82-48E1-87FC-E47A0D453734}" destId="{9BC175B8-0FBF-41B2-AED6-3F2FE09E10A4}" srcOrd="4" destOrd="0" presId="urn:microsoft.com/office/officeart/2005/8/layout/hProcess9"/>
    <dgm:cxn modelId="{92208A8A-AE19-46B2-9D4C-295C33320661}" type="presParOf" srcId="{F0C60A2B-9C82-48E1-87FC-E47A0D453734}" destId="{3258379B-F703-403E-B91C-5DF39220DB21}" srcOrd="5" destOrd="0" presId="urn:microsoft.com/office/officeart/2005/8/layout/hProcess9"/>
    <dgm:cxn modelId="{CAAB1595-DEE7-40F3-8E51-0C1C492FBE52}" type="presParOf" srcId="{F0C60A2B-9C82-48E1-87FC-E47A0D453734}" destId="{1CB4426E-B2CB-4F89-BF70-7AD3E9A555DE}" srcOrd="6" destOrd="0" presId="urn:microsoft.com/office/officeart/2005/8/layout/hProcess9"/>
    <dgm:cxn modelId="{7924C1AA-728D-4DCF-8B04-6BC0B8616A91}" type="presParOf" srcId="{F0C60A2B-9C82-48E1-87FC-E47A0D453734}" destId="{7544B325-4B23-496E-AD14-3D7CB12B2E1E}" srcOrd="7" destOrd="0" presId="urn:microsoft.com/office/officeart/2005/8/layout/hProcess9"/>
    <dgm:cxn modelId="{50021CB6-EB16-42DF-A18D-7990827B1256}" type="presParOf" srcId="{F0C60A2B-9C82-48E1-87FC-E47A0D453734}" destId="{8FA0320A-C81A-45E2-B21C-F3E1EEB9A2F6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C02EE3C-023E-40A1-8591-C24F4722FA59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A5E695E2-FC37-480F-8927-8813DC238F68}">
      <dgm:prSet phldrT="[Text]"/>
      <dgm:spPr>
        <a:solidFill>
          <a:srgbClr val="4472C4"/>
        </a:solidFill>
      </dgm:spPr>
      <dgm:t>
        <a:bodyPr/>
        <a:lstStyle/>
        <a:p>
          <a:r>
            <a:rPr lang="en-US" dirty="0"/>
            <a:t>Data Extraction</a:t>
          </a:r>
        </a:p>
      </dgm:t>
    </dgm:pt>
    <dgm:pt modelId="{F47D11EF-C137-4D47-817C-34FDB74C46CF}" type="parTrans" cxnId="{F8892C36-743C-441A-B778-E4A0E721FEED}">
      <dgm:prSet/>
      <dgm:spPr/>
      <dgm:t>
        <a:bodyPr/>
        <a:lstStyle/>
        <a:p>
          <a:endParaRPr lang="en-US"/>
        </a:p>
      </dgm:t>
    </dgm:pt>
    <dgm:pt modelId="{2678BEB2-BF69-482A-B5CB-D8287FFE2B71}" type="sibTrans" cxnId="{F8892C36-743C-441A-B778-E4A0E721FEED}">
      <dgm:prSet/>
      <dgm:spPr/>
      <dgm:t>
        <a:bodyPr/>
        <a:lstStyle/>
        <a:p>
          <a:endParaRPr lang="en-US"/>
        </a:p>
      </dgm:t>
    </dgm:pt>
    <dgm:pt modelId="{96910F1B-038F-4966-A963-92A975BC5561}">
      <dgm:prSet phldrT="[Text]"/>
      <dgm:spPr/>
      <dgm:t>
        <a:bodyPr/>
        <a:lstStyle/>
        <a:p>
          <a:r>
            <a:rPr lang="en-US" dirty="0"/>
            <a:t>Data Transformation</a:t>
          </a:r>
        </a:p>
      </dgm:t>
    </dgm:pt>
    <dgm:pt modelId="{3361902F-833A-40D3-8DAD-B1AF994CE5C1}" type="parTrans" cxnId="{7204727F-3379-478F-A130-C1F63CA71553}">
      <dgm:prSet/>
      <dgm:spPr/>
      <dgm:t>
        <a:bodyPr/>
        <a:lstStyle/>
        <a:p>
          <a:endParaRPr lang="en-US"/>
        </a:p>
      </dgm:t>
    </dgm:pt>
    <dgm:pt modelId="{25EB3205-8D8C-4149-976E-A44A52294730}" type="sibTrans" cxnId="{7204727F-3379-478F-A130-C1F63CA71553}">
      <dgm:prSet/>
      <dgm:spPr/>
      <dgm:t>
        <a:bodyPr/>
        <a:lstStyle/>
        <a:p>
          <a:endParaRPr lang="en-US"/>
        </a:p>
      </dgm:t>
    </dgm:pt>
    <dgm:pt modelId="{CE0F6057-AC1C-49C8-A25A-882AADC57AB1}">
      <dgm:prSet phldrT="[Text]"/>
      <dgm:spPr/>
      <dgm:t>
        <a:bodyPr/>
        <a:lstStyle/>
        <a:p>
          <a:r>
            <a:rPr lang="en-US" dirty="0"/>
            <a:t>Pattern Analysis</a:t>
          </a:r>
        </a:p>
      </dgm:t>
    </dgm:pt>
    <dgm:pt modelId="{1667BC6D-E07E-45D9-B08B-CA9E850C4496}" type="parTrans" cxnId="{A4337D53-BD0C-498A-82F4-A365B2AC07A1}">
      <dgm:prSet/>
      <dgm:spPr/>
      <dgm:t>
        <a:bodyPr/>
        <a:lstStyle/>
        <a:p>
          <a:endParaRPr lang="en-US"/>
        </a:p>
      </dgm:t>
    </dgm:pt>
    <dgm:pt modelId="{E4BC0F2C-8569-498E-AD7E-E34E417F4449}" type="sibTrans" cxnId="{A4337D53-BD0C-498A-82F4-A365B2AC07A1}">
      <dgm:prSet/>
      <dgm:spPr/>
      <dgm:t>
        <a:bodyPr/>
        <a:lstStyle/>
        <a:p>
          <a:endParaRPr lang="en-US"/>
        </a:p>
      </dgm:t>
    </dgm:pt>
    <dgm:pt modelId="{6FF03B69-0E46-4EBB-937D-AC983B9F01B1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Result Evaluation</a:t>
          </a:r>
        </a:p>
      </dgm:t>
    </dgm:pt>
    <dgm:pt modelId="{ED49EFAF-836E-4A2A-A0F4-D86BF54FFBA8}" type="parTrans" cxnId="{C4676357-BE77-45B5-8FC9-B3CA8C4186C3}">
      <dgm:prSet/>
      <dgm:spPr/>
      <dgm:t>
        <a:bodyPr/>
        <a:lstStyle/>
        <a:p>
          <a:endParaRPr lang="en-US"/>
        </a:p>
      </dgm:t>
    </dgm:pt>
    <dgm:pt modelId="{DAA3EE74-42C5-48F8-ADFF-A69607E81D16}" type="sibTrans" cxnId="{C4676357-BE77-45B5-8FC9-B3CA8C4186C3}">
      <dgm:prSet/>
      <dgm:spPr/>
      <dgm:t>
        <a:bodyPr/>
        <a:lstStyle/>
        <a:p>
          <a:endParaRPr lang="en-US"/>
        </a:p>
      </dgm:t>
    </dgm:pt>
    <dgm:pt modelId="{0650AE18-E934-4625-83BF-760CC6E762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Report Generation</a:t>
          </a:r>
        </a:p>
      </dgm:t>
    </dgm:pt>
    <dgm:pt modelId="{AD6E80AF-AD47-4B5D-AE63-4339E7AC06B6}" type="parTrans" cxnId="{FA3B3635-2E7C-4E4D-9093-AA705850B6EE}">
      <dgm:prSet/>
      <dgm:spPr/>
      <dgm:t>
        <a:bodyPr/>
        <a:lstStyle/>
        <a:p>
          <a:endParaRPr lang="en-US"/>
        </a:p>
      </dgm:t>
    </dgm:pt>
    <dgm:pt modelId="{E48BC3A2-2A35-45C5-9730-1CD67FECB502}" type="sibTrans" cxnId="{FA3B3635-2E7C-4E4D-9093-AA705850B6EE}">
      <dgm:prSet/>
      <dgm:spPr/>
      <dgm:t>
        <a:bodyPr/>
        <a:lstStyle/>
        <a:p>
          <a:endParaRPr lang="en-US"/>
        </a:p>
      </dgm:t>
    </dgm:pt>
    <dgm:pt modelId="{C621E61B-CEBE-4203-9573-70C8CAE3EC72}" type="pres">
      <dgm:prSet presAssocID="{8C02EE3C-023E-40A1-8591-C24F4722FA59}" presName="CompostProcess" presStyleCnt="0">
        <dgm:presLayoutVars>
          <dgm:dir/>
          <dgm:resizeHandles val="exact"/>
        </dgm:presLayoutVars>
      </dgm:prSet>
      <dgm:spPr/>
    </dgm:pt>
    <dgm:pt modelId="{2695585D-DAFA-4E40-B019-49D436148A6E}" type="pres">
      <dgm:prSet presAssocID="{8C02EE3C-023E-40A1-8591-C24F4722FA59}" presName="arrow" presStyleLbl="bgShp" presStyleIdx="0" presStyleCnt="1"/>
      <dgm:spPr/>
    </dgm:pt>
    <dgm:pt modelId="{F0C60A2B-9C82-48E1-87FC-E47A0D453734}" type="pres">
      <dgm:prSet presAssocID="{8C02EE3C-023E-40A1-8591-C24F4722FA59}" presName="linearProcess" presStyleCnt="0"/>
      <dgm:spPr/>
    </dgm:pt>
    <dgm:pt modelId="{448647D9-44E8-4143-968B-CE06ECBC406A}" type="pres">
      <dgm:prSet presAssocID="{A5E695E2-FC37-480F-8927-8813DC238F68}" presName="textNode" presStyleLbl="node1" presStyleIdx="0" presStyleCnt="5">
        <dgm:presLayoutVars>
          <dgm:bulletEnabled val="1"/>
        </dgm:presLayoutVars>
      </dgm:prSet>
      <dgm:spPr/>
    </dgm:pt>
    <dgm:pt modelId="{41C12FC4-0C7A-4921-AC43-A18AB74BEE1E}" type="pres">
      <dgm:prSet presAssocID="{2678BEB2-BF69-482A-B5CB-D8287FFE2B71}" presName="sibTrans" presStyleCnt="0"/>
      <dgm:spPr/>
    </dgm:pt>
    <dgm:pt modelId="{2D6590D7-5FB0-4B14-A843-B932CE8B2404}" type="pres">
      <dgm:prSet presAssocID="{96910F1B-038F-4966-A963-92A975BC5561}" presName="textNode" presStyleLbl="node1" presStyleIdx="1" presStyleCnt="5">
        <dgm:presLayoutVars>
          <dgm:bulletEnabled val="1"/>
        </dgm:presLayoutVars>
      </dgm:prSet>
      <dgm:spPr/>
    </dgm:pt>
    <dgm:pt modelId="{ECC4EB48-29F0-4752-A291-5A7704EAEE26}" type="pres">
      <dgm:prSet presAssocID="{25EB3205-8D8C-4149-976E-A44A52294730}" presName="sibTrans" presStyleCnt="0"/>
      <dgm:spPr/>
    </dgm:pt>
    <dgm:pt modelId="{9BC175B8-0FBF-41B2-AED6-3F2FE09E10A4}" type="pres">
      <dgm:prSet presAssocID="{CE0F6057-AC1C-49C8-A25A-882AADC57AB1}" presName="textNode" presStyleLbl="node1" presStyleIdx="2" presStyleCnt="5">
        <dgm:presLayoutVars>
          <dgm:bulletEnabled val="1"/>
        </dgm:presLayoutVars>
      </dgm:prSet>
      <dgm:spPr/>
    </dgm:pt>
    <dgm:pt modelId="{3258379B-F703-403E-B91C-5DF39220DB21}" type="pres">
      <dgm:prSet presAssocID="{E4BC0F2C-8569-498E-AD7E-E34E417F4449}" presName="sibTrans" presStyleCnt="0"/>
      <dgm:spPr/>
    </dgm:pt>
    <dgm:pt modelId="{1CB4426E-B2CB-4F89-BF70-7AD3E9A555DE}" type="pres">
      <dgm:prSet presAssocID="{6FF03B69-0E46-4EBB-937D-AC983B9F01B1}" presName="textNode" presStyleLbl="node1" presStyleIdx="3" presStyleCnt="5">
        <dgm:presLayoutVars>
          <dgm:bulletEnabled val="1"/>
        </dgm:presLayoutVars>
      </dgm:prSet>
      <dgm:spPr/>
    </dgm:pt>
    <dgm:pt modelId="{7544B325-4B23-496E-AD14-3D7CB12B2E1E}" type="pres">
      <dgm:prSet presAssocID="{DAA3EE74-42C5-48F8-ADFF-A69607E81D16}" presName="sibTrans" presStyleCnt="0"/>
      <dgm:spPr/>
    </dgm:pt>
    <dgm:pt modelId="{8FA0320A-C81A-45E2-B21C-F3E1EEB9A2F6}" type="pres">
      <dgm:prSet presAssocID="{0650AE18-E934-4625-83BF-760CC6E762D6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DFAA3615-7F25-4A0E-AE2F-EA480650BA9B}" type="presOf" srcId="{A5E695E2-FC37-480F-8927-8813DC238F68}" destId="{448647D9-44E8-4143-968B-CE06ECBC406A}" srcOrd="0" destOrd="0" presId="urn:microsoft.com/office/officeart/2005/8/layout/hProcess9"/>
    <dgm:cxn modelId="{FA3B3635-2E7C-4E4D-9093-AA705850B6EE}" srcId="{8C02EE3C-023E-40A1-8591-C24F4722FA59}" destId="{0650AE18-E934-4625-83BF-760CC6E762D6}" srcOrd="4" destOrd="0" parTransId="{AD6E80AF-AD47-4B5D-AE63-4339E7AC06B6}" sibTransId="{E48BC3A2-2A35-45C5-9730-1CD67FECB502}"/>
    <dgm:cxn modelId="{F8892C36-743C-441A-B778-E4A0E721FEED}" srcId="{8C02EE3C-023E-40A1-8591-C24F4722FA59}" destId="{A5E695E2-FC37-480F-8927-8813DC238F68}" srcOrd="0" destOrd="0" parTransId="{F47D11EF-C137-4D47-817C-34FDB74C46CF}" sibTransId="{2678BEB2-BF69-482A-B5CB-D8287FFE2B71}"/>
    <dgm:cxn modelId="{30DB6B47-FB85-453B-8608-CEEF13A41728}" type="presOf" srcId="{CE0F6057-AC1C-49C8-A25A-882AADC57AB1}" destId="{9BC175B8-0FBF-41B2-AED6-3F2FE09E10A4}" srcOrd="0" destOrd="0" presId="urn:microsoft.com/office/officeart/2005/8/layout/hProcess9"/>
    <dgm:cxn modelId="{4AD75A51-2C5F-4478-95EB-EB7F724D94E5}" type="presOf" srcId="{8C02EE3C-023E-40A1-8591-C24F4722FA59}" destId="{C621E61B-CEBE-4203-9573-70C8CAE3EC72}" srcOrd="0" destOrd="0" presId="urn:microsoft.com/office/officeart/2005/8/layout/hProcess9"/>
    <dgm:cxn modelId="{A4337D53-BD0C-498A-82F4-A365B2AC07A1}" srcId="{8C02EE3C-023E-40A1-8591-C24F4722FA59}" destId="{CE0F6057-AC1C-49C8-A25A-882AADC57AB1}" srcOrd="2" destOrd="0" parTransId="{1667BC6D-E07E-45D9-B08B-CA9E850C4496}" sibTransId="{E4BC0F2C-8569-498E-AD7E-E34E417F4449}"/>
    <dgm:cxn modelId="{C4676357-BE77-45B5-8FC9-B3CA8C4186C3}" srcId="{8C02EE3C-023E-40A1-8591-C24F4722FA59}" destId="{6FF03B69-0E46-4EBB-937D-AC983B9F01B1}" srcOrd="3" destOrd="0" parTransId="{ED49EFAF-836E-4A2A-A0F4-D86BF54FFBA8}" sibTransId="{DAA3EE74-42C5-48F8-ADFF-A69607E81D16}"/>
    <dgm:cxn modelId="{7204727F-3379-478F-A130-C1F63CA71553}" srcId="{8C02EE3C-023E-40A1-8591-C24F4722FA59}" destId="{96910F1B-038F-4966-A963-92A975BC5561}" srcOrd="1" destOrd="0" parTransId="{3361902F-833A-40D3-8DAD-B1AF994CE5C1}" sibTransId="{25EB3205-8D8C-4149-976E-A44A52294730}"/>
    <dgm:cxn modelId="{9F4C4E99-722F-4EB6-8154-DA54BEE32FA2}" type="presOf" srcId="{0650AE18-E934-4625-83BF-760CC6E762D6}" destId="{8FA0320A-C81A-45E2-B21C-F3E1EEB9A2F6}" srcOrd="0" destOrd="0" presId="urn:microsoft.com/office/officeart/2005/8/layout/hProcess9"/>
    <dgm:cxn modelId="{E93B6EA8-884A-4057-B0D5-DF3D6E87B263}" type="presOf" srcId="{6FF03B69-0E46-4EBB-937D-AC983B9F01B1}" destId="{1CB4426E-B2CB-4F89-BF70-7AD3E9A555DE}" srcOrd="0" destOrd="0" presId="urn:microsoft.com/office/officeart/2005/8/layout/hProcess9"/>
    <dgm:cxn modelId="{D9C2F7B7-701F-486B-BC26-841E8CD1F4A0}" type="presOf" srcId="{96910F1B-038F-4966-A963-92A975BC5561}" destId="{2D6590D7-5FB0-4B14-A843-B932CE8B2404}" srcOrd="0" destOrd="0" presId="urn:microsoft.com/office/officeart/2005/8/layout/hProcess9"/>
    <dgm:cxn modelId="{F898A5A1-361B-4CE4-8BDF-1B8E0819AC81}" type="presParOf" srcId="{C621E61B-CEBE-4203-9573-70C8CAE3EC72}" destId="{2695585D-DAFA-4E40-B019-49D436148A6E}" srcOrd="0" destOrd="0" presId="urn:microsoft.com/office/officeart/2005/8/layout/hProcess9"/>
    <dgm:cxn modelId="{1116BC7B-4213-4B8A-BC22-401F21E289D1}" type="presParOf" srcId="{C621E61B-CEBE-4203-9573-70C8CAE3EC72}" destId="{F0C60A2B-9C82-48E1-87FC-E47A0D453734}" srcOrd="1" destOrd="0" presId="urn:microsoft.com/office/officeart/2005/8/layout/hProcess9"/>
    <dgm:cxn modelId="{6908051B-9EEA-4DDB-92A8-EF881DAFF401}" type="presParOf" srcId="{F0C60A2B-9C82-48E1-87FC-E47A0D453734}" destId="{448647D9-44E8-4143-968B-CE06ECBC406A}" srcOrd="0" destOrd="0" presId="urn:microsoft.com/office/officeart/2005/8/layout/hProcess9"/>
    <dgm:cxn modelId="{E9E9B8A6-A273-41BE-AD1B-16C957063C00}" type="presParOf" srcId="{F0C60A2B-9C82-48E1-87FC-E47A0D453734}" destId="{41C12FC4-0C7A-4921-AC43-A18AB74BEE1E}" srcOrd="1" destOrd="0" presId="urn:microsoft.com/office/officeart/2005/8/layout/hProcess9"/>
    <dgm:cxn modelId="{772C7B30-9DB4-45EB-A1AB-39812E3F230E}" type="presParOf" srcId="{F0C60A2B-9C82-48E1-87FC-E47A0D453734}" destId="{2D6590D7-5FB0-4B14-A843-B932CE8B2404}" srcOrd="2" destOrd="0" presId="urn:microsoft.com/office/officeart/2005/8/layout/hProcess9"/>
    <dgm:cxn modelId="{BBAD39CC-7BFF-4893-B664-D6E5A55FEAB6}" type="presParOf" srcId="{F0C60A2B-9C82-48E1-87FC-E47A0D453734}" destId="{ECC4EB48-29F0-4752-A291-5A7704EAEE26}" srcOrd="3" destOrd="0" presId="urn:microsoft.com/office/officeart/2005/8/layout/hProcess9"/>
    <dgm:cxn modelId="{E73C472A-DFD9-411F-BA9A-F97FA271BF1E}" type="presParOf" srcId="{F0C60A2B-9C82-48E1-87FC-E47A0D453734}" destId="{9BC175B8-0FBF-41B2-AED6-3F2FE09E10A4}" srcOrd="4" destOrd="0" presId="urn:microsoft.com/office/officeart/2005/8/layout/hProcess9"/>
    <dgm:cxn modelId="{92208A8A-AE19-46B2-9D4C-295C33320661}" type="presParOf" srcId="{F0C60A2B-9C82-48E1-87FC-E47A0D453734}" destId="{3258379B-F703-403E-B91C-5DF39220DB21}" srcOrd="5" destOrd="0" presId="urn:microsoft.com/office/officeart/2005/8/layout/hProcess9"/>
    <dgm:cxn modelId="{CAAB1595-DEE7-40F3-8E51-0C1C492FBE52}" type="presParOf" srcId="{F0C60A2B-9C82-48E1-87FC-E47A0D453734}" destId="{1CB4426E-B2CB-4F89-BF70-7AD3E9A555DE}" srcOrd="6" destOrd="0" presId="urn:microsoft.com/office/officeart/2005/8/layout/hProcess9"/>
    <dgm:cxn modelId="{7924C1AA-728D-4DCF-8B04-6BC0B8616A91}" type="presParOf" srcId="{F0C60A2B-9C82-48E1-87FC-E47A0D453734}" destId="{7544B325-4B23-496E-AD14-3D7CB12B2E1E}" srcOrd="7" destOrd="0" presId="urn:microsoft.com/office/officeart/2005/8/layout/hProcess9"/>
    <dgm:cxn modelId="{50021CB6-EB16-42DF-A18D-7990827B1256}" type="presParOf" srcId="{F0C60A2B-9C82-48E1-87FC-E47A0D453734}" destId="{8FA0320A-C81A-45E2-B21C-F3E1EEB9A2F6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1BCFFAB-A0B9-42C7-8930-A77C46AA7D2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66282B6-3DF3-4FB6-B4CD-7F0412A49318}">
      <dgm:prSet phldrT="[Text]" custT="1"/>
      <dgm:spPr/>
      <dgm:t>
        <a:bodyPr/>
        <a:lstStyle/>
        <a:p>
          <a:r>
            <a:rPr lang="en-US" sz="2400" dirty="0"/>
            <a:t>PI Work</a:t>
          </a:r>
        </a:p>
      </dgm:t>
    </dgm:pt>
    <dgm:pt modelId="{D416C476-CBF1-4DBD-B5E0-AA621FBD6444}" type="parTrans" cxnId="{960B0C8C-C0E1-4862-BCF6-9BD7CD4ACAE3}">
      <dgm:prSet/>
      <dgm:spPr/>
      <dgm:t>
        <a:bodyPr/>
        <a:lstStyle/>
        <a:p>
          <a:endParaRPr lang="en-US"/>
        </a:p>
      </dgm:t>
    </dgm:pt>
    <dgm:pt modelId="{DD9D77FB-E0C7-4AB7-8B41-55CB112A5CC9}" type="sibTrans" cxnId="{960B0C8C-C0E1-4862-BCF6-9BD7CD4ACAE3}">
      <dgm:prSet/>
      <dgm:spPr/>
      <dgm:t>
        <a:bodyPr/>
        <a:lstStyle/>
        <a:p>
          <a:endParaRPr lang="en-US"/>
        </a:p>
      </dgm:t>
    </dgm:pt>
    <dgm:pt modelId="{81EEAF13-2D26-45AB-9473-EAE28942449C}">
      <dgm:prSet phldrT="[Text]" custT="1"/>
      <dgm:spPr/>
      <dgm:t>
        <a:bodyPr/>
        <a:lstStyle/>
        <a:p>
          <a:r>
            <a:rPr lang="en-US" sz="2400" dirty="0"/>
            <a:t>Post-purchase Prediction</a:t>
          </a:r>
        </a:p>
      </dgm:t>
    </dgm:pt>
    <dgm:pt modelId="{964810AB-09AF-4176-92A4-434D813465E8}" type="parTrans" cxnId="{A5741DD0-51EF-43CB-B134-2F2A80D42A7B}">
      <dgm:prSet/>
      <dgm:spPr/>
      <dgm:t>
        <a:bodyPr/>
        <a:lstStyle/>
        <a:p>
          <a:endParaRPr lang="en-US"/>
        </a:p>
      </dgm:t>
    </dgm:pt>
    <dgm:pt modelId="{77C26949-E9F0-4359-8375-6C33D4594812}" type="sibTrans" cxnId="{A5741DD0-51EF-43CB-B134-2F2A80D42A7B}">
      <dgm:prSet/>
      <dgm:spPr/>
      <dgm:t>
        <a:bodyPr/>
        <a:lstStyle/>
        <a:p>
          <a:endParaRPr lang="en-US"/>
        </a:p>
      </dgm:t>
    </dgm:pt>
    <dgm:pt modelId="{5C95C30B-1CD6-4679-A936-CCB217528D81}">
      <dgm:prSet phldrT="[Text]" custT="1"/>
      <dgm:spPr/>
      <dgm:t>
        <a:bodyPr/>
        <a:lstStyle/>
        <a:p>
          <a:r>
            <a:rPr lang="en-US" sz="2000" dirty="0"/>
            <a:t>Aggregate data for enough individuals and label pre and post purchase period</a:t>
          </a:r>
        </a:p>
      </dgm:t>
    </dgm:pt>
    <dgm:pt modelId="{091D769A-9263-4739-882B-34E4CDEF779F}" type="parTrans" cxnId="{3E6DC50E-5AE0-45A1-9769-F8237A488BD3}">
      <dgm:prSet/>
      <dgm:spPr/>
      <dgm:t>
        <a:bodyPr/>
        <a:lstStyle/>
        <a:p>
          <a:endParaRPr lang="en-US"/>
        </a:p>
      </dgm:t>
    </dgm:pt>
    <dgm:pt modelId="{FD5BD941-BA14-4138-ADC5-B44D0BDBBE4F}" type="sibTrans" cxnId="{3E6DC50E-5AE0-45A1-9769-F8237A488BD3}">
      <dgm:prSet/>
      <dgm:spPr/>
      <dgm:t>
        <a:bodyPr/>
        <a:lstStyle/>
        <a:p>
          <a:endParaRPr lang="en-US"/>
        </a:p>
      </dgm:t>
    </dgm:pt>
    <dgm:pt modelId="{A6B2B3AA-7856-47D5-A2F3-3FCFD5D22889}">
      <dgm:prSet phldrT="[Text]" custT="1"/>
      <dgm:spPr>
        <a:solidFill>
          <a:srgbClr val="70AD47"/>
        </a:solidFill>
      </dgm:spPr>
      <dgm:t>
        <a:bodyPr/>
        <a:lstStyle/>
        <a:p>
          <a:r>
            <a:rPr lang="en-US" sz="2400" dirty="0"/>
            <a:t>Customer Engagement and Marketing</a:t>
          </a:r>
        </a:p>
      </dgm:t>
    </dgm:pt>
    <dgm:pt modelId="{79D699F4-9FBC-48C3-9CA2-E2A316650585}" type="parTrans" cxnId="{868B3D85-2A3A-4A5D-9A7E-CC9AC1CC8680}">
      <dgm:prSet/>
      <dgm:spPr/>
      <dgm:t>
        <a:bodyPr/>
        <a:lstStyle/>
        <a:p>
          <a:endParaRPr lang="en-US"/>
        </a:p>
      </dgm:t>
    </dgm:pt>
    <dgm:pt modelId="{35F4C665-D2FB-44F4-9A95-CE66CD39E9C6}" type="sibTrans" cxnId="{868B3D85-2A3A-4A5D-9A7E-CC9AC1CC8680}">
      <dgm:prSet/>
      <dgm:spPr/>
      <dgm:t>
        <a:bodyPr/>
        <a:lstStyle/>
        <a:p>
          <a:endParaRPr lang="en-US"/>
        </a:p>
      </dgm:t>
    </dgm:pt>
    <dgm:pt modelId="{8E1F79A9-4382-422B-B720-BA8A8F4285F7}">
      <dgm:prSet phldrT="[Text]" custT="1"/>
      <dgm:spPr/>
      <dgm:t>
        <a:bodyPr/>
        <a:lstStyle/>
        <a:p>
          <a:r>
            <a:rPr lang="en-US" sz="2000" dirty="0"/>
            <a:t>Selling insights for marketing purposes</a:t>
          </a:r>
        </a:p>
      </dgm:t>
    </dgm:pt>
    <dgm:pt modelId="{84A0698C-C972-4934-8EF2-FF0370308315}" type="parTrans" cxnId="{54C00F55-7676-4757-9F05-32D231691640}">
      <dgm:prSet/>
      <dgm:spPr/>
      <dgm:t>
        <a:bodyPr/>
        <a:lstStyle/>
        <a:p>
          <a:endParaRPr lang="en-US"/>
        </a:p>
      </dgm:t>
    </dgm:pt>
    <dgm:pt modelId="{19F3476F-5D78-495B-920E-91328B8AE67D}" type="sibTrans" cxnId="{54C00F55-7676-4757-9F05-32D231691640}">
      <dgm:prSet/>
      <dgm:spPr/>
      <dgm:t>
        <a:bodyPr/>
        <a:lstStyle/>
        <a:p>
          <a:endParaRPr lang="en-US"/>
        </a:p>
      </dgm:t>
    </dgm:pt>
    <dgm:pt modelId="{E27C59FA-90E2-456E-B05C-4F0F4D76CF87}">
      <dgm:prSet phldrT="[Text]" custT="1"/>
      <dgm:spPr/>
      <dgm:t>
        <a:bodyPr/>
        <a:lstStyle/>
        <a:p>
          <a:r>
            <a:rPr lang="en-US" sz="2000" dirty="0"/>
            <a:t>Generate accurate estimate how a person is likely to travel based on pre-purchase behaviors</a:t>
          </a:r>
        </a:p>
      </dgm:t>
    </dgm:pt>
    <dgm:pt modelId="{5059B208-EEA1-4AC6-8CA2-0C130B021B3C}" type="parTrans" cxnId="{1BAA9D0F-9C7E-46B3-937B-9ADCDE00FE48}">
      <dgm:prSet/>
      <dgm:spPr/>
      <dgm:t>
        <a:bodyPr/>
        <a:lstStyle/>
        <a:p>
          <a:endParaRPr lang="en-US"/>
        </a:p>
      </dgm:t>
    </dgm:pt>
    <dgm:pt modelId="{F224DA82-CBDF-430A-8281-978CEC6B534F}" type="sibTrans" cxnId="{1BAA9D0F-9C7E-46B3-937B-9ADCDE00FE48}">
      <dgm:prSet/>
      <dgm:spPr/>
      <dgm:t>
        <a:bodyPr/>
        <a:lstStyle/>
        <a:p>
          <a:endParaRPr lang="en-US"/>
        </a:p>
      </dgm:t>
    </dgm:pt>
    <dgm:pt modelId="{B24FB766-203D-4C67-9D4F-A23BE0C0A19F}">
      <dgm:prSet phldrT="[Text]" custT="1"/>
      <dgm:spPr/>
      <dgm:t>
        <a:bodyPr/>
        <a:lstStyle/>
        <a:p>
          <a:r>
            <a:rPr lang="en-US" sz="2000" dirty="0"/>
            <a:t>DART can identify key routes used by UTD students and advertise better</a:t>
          </a:r>
        </a:p>
      </dgm:t>
    </dgm:pt>
    <dgm:pt modelId="{2C6FC4A7-72AB-4F23-AF2F-7713117ED669}" type="parTrans" cxnId="{7056B802-DF3A-48CB-9A20-089A0CF46F0C}">
      <dgm:prSet/>
      <dgm:spPr/>
      <dgm:t>
        <a:bodyPr/>
        <a:lstStyle/>
        <a:p>
          <a:endParaRPr lang="en-US"/>
        </a:p>
      </dgm:t>
    </dgm:pt>
    <dgm:pt modelId="{509A18B5-C425-431C-BDF3-AE3B4CE7CEF8}" type="sibTrans" cxnId="{7056B802-DF3A-48CB-9A20-089A0CF46F0C}">
      <dgm:prSet/>
      <dgm:spPr/>
      <dgm:t>
        <a:bodyPr/>
        <a:lstStyle/>
        <a:p>
          <a:endParaRPr lang="en-US"/>
        </a:p>
      </dgm:t>
    </dgm:pt>
    <dgm:pt modelId="{69DAE019-4237-4329-AA50-9B9943FF0C00}">
      <dgm:prSet phldrT="[Text]" custT="1"/>
      <dgm:spPr/>
      <dgm:t>
        <a:bodyPr/>
        <a:lstStyle/>
        <a:p>
          <a:r>
            <a:rPr lang="en-US" sz="2000" dirty="0"/>
            <a:t>Private Investigators spend weeks drawing frequent routes</a:t>
          </a:r>
          <a:endParaRPr lang="en-US" sz="1400" dirty="0"/>
        </a:p>
      </dgm:t>
    </dgm:pt>
    <dgm:pt modelId="{B7375D75-86E1-47F0-A2DF-B5BBD22DC9B1}" type="parTrans" cxnId="{850BC0E9-FC5C-4D8C-89A6-9F6359ECB58A}">
      <dgm:prSet/>
      <dgm:spPr/>
      <dgm:t>
        <a:bodyPr/>
        <a:lstStyle/>
        <a:p>
          <a:endParaRPr lang="en-US"/>
        </a:p>
      </dgm:t>
    </dgm:pt>
    <dgm:pt modelId="{2274FA70-128A-4C55-AD46-F8EA45CCA630}" type="sibTrans" cxnId="{850BC0E9-FC5C-4D8C-89A6-9F6359ECB58A}">
      <dgm:prSet/>
      <dgm:spPr/>
      <dgm:t>
        <a:bodyPr/>
        <a:lstStyle/>
        <a:p>
          <a:endParaRPr lang="en-US"/>
        </a:p>
      </dgm:t>
    </dgm:pt>
    <dgm:pt modelId="{A330FB8C-D897-4EDC-8D25-73ADFB59B641}">
      <dgm:prSet phldrT="[Text]" custT="1"/>
      <dgm:spPr/>
      <dgm:t>
        <a:bodyPr/>
        <a:lstStyle/>
        <a:p>
          <a:endParaRPr lang="en-US" sz="1050" dirty="0"/>
        </a:p>
      </dgm:t>
    </dgm:pt>
    <dgm:pt modelId="{4D29A3C0-DC1E-4A5C-9263-3D86CF6565AC}" type="parTrans" cxnId="{73648B91-8ED5-4A7B-9CD3-69A8D6AA746C}">
      <dgm:prSet/>
      <dgm:spPr/>
      <dgm:t>
        <a:bodyPr/>
        <a:lstStyle/>
        <a:p>
          <a:endParaRPr lang="en-US"/>
        </a:p>
      </dgm:t>
    </dgm:pt>
    <dgm:pt modelId="{9686E598-66D7-48B7-B32A-F9F0D2365A06}" type="sibTrans" cxnId="{73648B91-8ED5-4A7B-9CD3-69A8D6AA746C}">
      <dgm:prSet/>
      <dgm:spPr/>
      <dgm:t>
        <a:bodyPr/>
        <a:lstStyle/>
        <a:p>
          <a:endParaRPr lang="en-US"/>
        </a:p>
      </dgm:t>
    </dgm:pt>
    <dgm:pt modelId="{C5A2ACA1-B1A2-4050-88E1-59A059F310F0}">
      <dgm:prSet phldrT="[Text]" custT="1"/>
      <dgm:spPr/>
      <dgm:t>
        <a:bodyPr/>
        <a:lstStyle/>
        <a:p>
          <a:endParaRPr lang="en-US" sz="1050" dirty="0"/>
        </a:p>
      </dgm:t>
    </dgm:pt>
    <dgm:pt modelId="{A41CC89C-B9EC-4CC7-AE2B-542D6284CB1F}" type="parTrans" cxnId="{E4FC5632-A36D-4105-8627-30350D2D7204}">
      <dgm:prSet/>
      <dgm:spPr/>
      <dgm:t>
        <a:bodyPr/>
        <a:lstStyle/>
        <a:p>
          <a:endParaRPr lang="en-US"/>
        </a:p>
      </dgm:t>
    </dgm:pt>
    <dgm:pt modelId="{1D00AC18-75A6-4CA0-9D37-95F8CC456ECD}" type="sibTrans" cxnId="{E4FC5632-A36D-4105-8627-30350D2D7204}">
      <dgm:prSet/>
      <dgm:spPr/>
      <dgm:t>
        <a:bodyPr/>
        <a:lstStyle/>
        <a:p>
          <a:endParaRPr lang="en-US"/>
        </a:p>
      </dgm:t>
    </dgm:pt>
    <dgm:pt modelId="{1E5F8199-20E2-4B44-ADB3-1B7705226A17}">
      <dgm:prSet phldrT="[Text]" custT="1"/>
      <dgm:spPr/>
      <dgm:t>
        <a:bodyPr/>
        <a:lstStyle/>
        <a:p>
          <a:endParaRPr lang="en-US" sz="1000" dirty="0"/>
        </a:p>
      </dgm:t>
    </dgm:pt>
    <dgm:pt modelId="{454755C3-CEBD-4693-8994-16A57447DCD9}" type="parTrans" cxnId="{7B2CA327-D882-4CAD-989C-6C707308C145}">
      <dgm:prSet/>
      <dgm:spPr/>
      <dgm:t>
        <a:bodyPr/>
        <a:lstStyle/>
        <a:p>
          <a:endParaRPr lang="en-US"/>
        </a:p>
      </dgm:t>
    </dgm:pt>
    <dgm:pt modelId="{5801DF10-5407-4479-AB12-C2313C3A4FFF}" type="sibTrans" cxnId="{7B2CA327-D882-4CAD-989C-6C707308C145}">
      <dgm:prSet/>
      <dgm:spPr/>
      <dgm:t>
        <a:bodyPr/>
        <a:lstStyle/>
        <a:p>
          <a:endParaRPr lang="en-US"/>
        </a:p>
      </dgm:t>
    </dgm:pt>
    <dgm:pt modelId="{4D00B4D7-BC1F-44E5-9AE1-D24AC8CCF8B2}">
      <dgm:prSet phldrT="[Text]" custT="1"/>
      <dgm:spPr/>
      <dgm:t>
        <a:bodyPr/>
        <a:lstStyle/>
        <a:p>
          <a:endParaRPr lang="en-US" sz="1050" dirty="0"/>
        </a:p>
      </dgm:t>
    </dgm:pt>
    <dgm:pt modelId="{A190D9FE-B55E-4890-931C-F710C07A5CF4}" type="parTrans" cxnId="{86B616FF-083D-417E-A4C6-8655D6F4D21A}">
      <dgm:prSet/>
      <dgm:spPr/>
      <dgm:t>
        <a:bodyPr/>
        <a:lstStyle/>
        <a:p>
          <a:endParaRPr lang="en-US"/>
        </a:p>
      </dgm:t>
    </dgm:pt>
    <dgm:pt modelId="{1533204A-552A-4324-9E38-E0FE40C677E7}" type="sibTrans" cxnId="{86B616FF-083D-417E-A4C6-8655D6F4D21A}">
      <dgm:prSet/>
      <dgm:spPr/>
      <dgm:t>
        <a:bodyPr/>
        <a:lstStyle/>
        <a:p>
          <a:endParaRPr lang="en-US"/>
        </a:p>
      </dgm:t>
    </dgm:pt>
    <dgm:pt modelId="{28C44A08-DC78-4A63-910B-A803F4CF700E}">
      <dgm:prSet phldrT="[Text]" custT="1"/>
      <dgm:spPr/>
      <dgm:t>
        <a:bodyPr/>
        <a:lstStyle/>
        <a:p>
          <a:endParaRPr lang="en-US" sz="1000" dirty="0"/>
        </a:p>
      </dgm:t>
    </dgm:pt>
    <dgm:pt modelId="{C7071A11-4DC6-45FE-8F6B-25E155AB2C9D}" type="parTrans" cxnId="{C9CB4EEF-747F-4E50-BB06-AF63DB6AA9E5}">
      <dgm:prSet/>
      <dgm:spPr/>
      <dgm:t>
        <a:bodyPr/>
        <a:lstStyle/>
        <a:p>
          <a:endParaRPr lang="en-US"/>
        </a:p>
      </dgm:t>
    </dgm:pt>
    <dgm:pt modelId="{EEEC6648-F407-4FA2-A978-02FFE15CC85D}" type="sibTrans" cxnId="{C9CB4EEF-747F-4E50-BB06-AF63DB6AA9E5}">
      <dgm:prSet/>
      <dgm:spPr/>
      <dgm:t>
        <a:bodyPr/>
        <a:lstStyle/>
        <a:p>
          <a:endParaRPr lang="en-US"/>
        </a:p>
      </dgm:t>
    </dgm:pt>
    <dgm:pt modelId="{BB32D99B-DE23-4F60-877A-1A93E7BF7E62}">
      <dgm:prSet phldrT="[Text]" custT="1"/>
      <dgm:spPr/>
      <dgm:t>
        <a:bodyPr/>
        <a:lstStyle/>
        <a:p>
          <a:endParaRPr lang="en-US" sz="1000" dirty="0"/>
        </a:p>
      </dgm:t>
    </dgm:pt>
    <dgm:pt modelId="{581FD497-29CF-4690-948F-AF204A6FE977}" type="parTrans" cxnId="{A09A3F2E-0F95-4D1C-A6F4-F333FDB6A786}">
      <dgm:prSet/>
      <dgm:spPr/>
      <dgm:t>
        <a:bodyPr/>
        <a:lstStyle/>
        <a:p>
          <a:endParaRPr lang="en-US"/>
        </a:p>
      </dgm:t>
    </dgm:pt>
    <dgm:pt modelId="{2DCC771D-8A3E-4995-9318-31374D2B66CD}" type="sibTrans" cxnId="{A09A3F2E-0F95-4D1C-A6F4-F333FDB6A786}">
      <dgm:prSet/>
      <dgm:spPr/>
      <dgm:t>
        <a:bodyPr/>
        <a:lstStyle/>
        <a:p>
          <a:endParaRPr lang="en-US"/>
        </a:p>
      </dgm:t>
    </dgm:pt>
    <dgm:pt modelId="{65FD390D-2D04-4CE6-9053-55AA6A16F403}">
      <dgm:prSet phldrT="[Text]" custT="1"/>
      <dgm:spPr/>
      <dgm:t>
        <a:bodyPr/>
        <a:lstStyle/>
        <a:p>
          <a:r>
            <a:rPr lang="en-US" sz="2000" dirty="0"/>
            <a:t>Targeted Advertising</a:t>
          </a:r>
        </a:p>
      </dgm:t>
    </dgm:pt>
    <dgm:pt modelId="{831C4BFC-FC04-4B1B-A383-913D7A7EEAC4}" type="parTrans" cxnId="{05A8E390-1612-40FE-B347-9AF7A28B2DA0}">
      <dgm:prSet/>
      <dgm:spPr/>
      <dgm:t>
        <a:bodyPr/>
        <a:lstStyle/>
        <a:p>
          <a:endParaRPr lang="en-US"/>
        </a:p>
      </dgm:t>
    </dgm:pt>
    <dgm:pt modelId="{7FBC053A-A765-4F44-A5C7-BEA7B7AE90B9}" type="sibTrans" cxnId="{05A8E390-1612-40FE-B347-9AF7A28B2DA0}">
      <dgm:prSet/>
      <dgm:spPr/>
      <dgm:t>
        <a:bodyPr/>
        <a:lstStyle/>
        <a:p>
          <a:endParaRPr lang="en-US"/>
        </a:p>
      </dgm:t>
    </dgm:pt>
    <dgm:pt modelId="{46B1D711-2A66-4144-9C22-E8FCB0250FAE}" type="pres">
      <dgm:prSet presAssocID="{41BCFFAB-A0B9-42C7-8930-A77C46AA7D2E}" presName="linear" presStyleCnt="0">
        <dgm:presLayoutVars>
          <dgm:dir/>
          <dgm:animLvl val="lvl"/>
          <dgm:resizeHandles val="exact"/>
        </dgm:presLayoutVars>
      </dgm:prSet>
      <dgm:spPr/>
    </dgm:pt>
    <dgm:pt modelId="{7A85DC12-1FAF-4E0F-8DA8-5A3E3A5F0FCE}" type="pres">
      <dgm:prSet presAssocID="{166282B6-3DF3-4FB6-B4CD-7F0412A49318}" presName="parentLin" presStyleCnt="0"/>
      <dgm:spPr/>
    </dgm:pt>
    <dgm:pt modelId="{4EE7E507-F74F-49FC-A1C6-9A72CB9AD525}" type="pres">
      <dgm:prSet presAssocID="{166282B6-3DF3-4FB6-B4CD-7F0412A49318}" presName="parentLeftMargin" presStyleLbl="node1" presStyleIdx="0" presStyleCnt="3"/>
      <dgm:spPr/>
    </dgm:pt>
    <dgm:pt modelId="{43ADE6D0-9F0A-47EE-883C-1C651CEF8122}" type="pres">
      <dgm:prSet presAssocID="{166282B6-3DF3-4FB6-B4CD-7F0412A49318}" presName="parentText" presStyleLbl="node1" presStyleIdx="0" presStyleCnt="3" custLinFactNeighborY="-18434">
        <dgm:presLayoutVars>
          <dgm:chMax val="0"/>
          <dgm:bulletEnabled val="1"/>
        </dgm:presLayoutVars>
      </dgm:prSet>
      <dgm:spPr/>
    </dgm:pt>
    <dgm:pt modelId="{6461F689-B53A-4589-8CB1-7B5D30BED551}" type="pres">
      <dgm:prSet presAssocID="{166282B6-3DF3-4FB6-B4CD-7F0412A49318}" presName="negativeSpace" presStyleCnt="0"/>
      <dgm:spPr/>
    </dgm:pt>
    <dgm:pt modelId="{61D55E55-E57B-4442-AA65-F0C7F6FAD3A7}" type="pres">
      <dgm:prSet presAssocID="{166282B6-3DF3-4FB6-B4CD-7F0412A49318}" presName="childText" presStyleLbl="conFgAcc1" presStyleIdx="0" presStyleCnt="3" custLinFactNeighborX="295" custLinFactNeighborY="-95989">
        <dgm:presLayoutVars>
          <dgm:bulletEnabled val="1"/>
        </dgm:presLayoutVars>
      </dgm:prSet>
      <dgm:spPr/>
    </dgm:pt>
    <dgm:pt modelId="{CDA2943B-E152-45BA-B30F-C53FD7A44621}" type="pres">
      <dgm:prSet presAssocID="{DD9D77FB-E0C7-4AB7-8B41-55CB112A5CC9}" presName="spaceBetweenRectangles" presStyleCnt="0"/>
      <dgm:spPr/>
    </dgm:pt>
    <dgm:pt modelId="{6BBDC16B-E61F-41B5-98FF-B1AA1DFAE6A5}" type="pres">
      <dgm:prSet presAssocID="{81EEAF13-2D26-45AB-9473-EAE28942449C}" presName="parentLin" presStyleCnt="0"/>
      <dgm:spPr/>
    </dgm:pt>
    <dgm:pt modelId="{D64AEE6A-0B69-475F-AABA-188A4F1048E1}" type="pres">
      <dgm:prSet presAssocID="{81EEAF13-2D26-45AB-9473-EAE28942449C}" presName="parentLeftMargin" presStyleLbl="node1" presStyleIdx="0" presStyleCnt="3"/>
      <dgm:spPr/>
    </dgm:pt>
    <dgm:pt modelId="{8FDA7474-2532-48C9-8683-5D72B20AB866}" type="pres">
      <dgm:prSet presAssocID="{81EEAF13-2D26-45AB-9473-EAE28942449C}" presName="parentText" presStyleLbl="node1" presStyleIdx="1" presStyleCnt="3" custLinFactNeighborY="-7024">
        <dgm:presLayoutVars>
          <dgm:chMax val="0"/>
          <dgm:bulletEnabled val="1"/>
        </dgm:presLayoutVars>
      </dgm:prSet>
      <dgm:spPr/>
    </dgm:pt>
    <dgm:pt modelId="{9A27DA4E-2D2E-442B-9425-1E366E025A67}" type="pres">
      <dgm:prSet presAssocID="{81EEAF13-2D26-45AB-9473-EAE28942449C}" presName="negativeSpace" presStyleCnt="0"/>
      <dgm:spPr/>
    </dgm:pt>
    <dgm:pt modelId="{B2E3B156-4064-4167-91C4-B5A92104CB9E}" type="pres">
      <dgm:prSet presAssocID="{81EEAF13-2D26-45AB-9473-EAE28942449C}" presName="childText" presStyleLbl="conFgAcc1" presStyleIdx="1" presStyleCnt="3" custLinFactNeighborY="-38396">
        <dgm:presLayoutVars>
          <dgm:bulletEnabled val="1"/>
        </dgm:presLayoutVars>
      </dgm:prSet>
      <dgm:spPr/>
    </dgm:pt>
    <dgm:pt modelId="{6F1FD69E-CACA-4B50-B9F6-E5346CBD12F6}" type="pres">
      <dgm:prSet presAssocID="{77C26949-E9F0-4359-8375-6C33D4594812}" presName="spaceBetweenRectangles" presStyleCnt="0"/>
      <dgm:spPr/>
    </dgm:pt>
    <dgm:pt modelId="{0C75CC8D-75CB-48F9-9563-0D936C953D3D}" type="pres">
      <dgm:prSet presAssocID="{A6B2B3AA-7856-47D5-A2F3-3FCFD5D22889}" presName="parentLin" presStyleCnt="0"/>
      <dgm:spPr/>
    </dgm:pt>
    <dgm:pt modelId="{20246B83-1065-4A0D-A248-6594F349AA72}" type="pres">
      <dgm:prSet presAssocID="{A6B2B3AA-7856-47D5-A2F3-3FCFD5D22889}" presName="parentLeftMargin" presStyleLbl="node1" presStyleIdx="1" presStyleCnt="3"/>
      <dgm:spPr/>
    </dgm:pt>
    <dgm:pt modelId="{EA0DD0D4-4668-4904-B61C-5F51498BB54F}" type="pres">
      <dgm:prSet presAssocID="{A6B2B3AA-7856-47D5-A2F3-3FCFD5D2288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55006DB-6156-4C10-9450-ED44BD6E7B9E}" type="pres">
      <dgm:prSet presAssocID="{A6B2B3AA-7856-47D5-A2F3-3FCFD5D22889}" presName="negativeSpace" presStyleCnt="0"/>
      <dgm:spPr/>
    </dgm:pt>
    <dgm:pt modelId="{9E4BEDA7-8EF4-4FB9-9215-A3F17E85E4AB}" type="pres">
      <dgm:prSet presAssocID="{A6B2B3AA-7856-47D5-A2F3-3FCFD5D2288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A0CB500-2D28-4DBE-A37C-3756E1B613A8}" type="presOf" srcId="{81EEAF13-2D26-45AB-9473-EAE28942449C}" destId="{8FDA7474-2532-48C9-8683-5D72B20AB866}" srcOrd="1" destOrd="0" presId="urn:microsoft.com/office/officeart/2005/8/layout/list1"/>
    <dgm:cxn modelId="{7056B802-DF3A-48CB-9A20-089A0CF46F0C}" srcId="{A6B2B3AA-7856-47D5-A2F3-3FCFD5D22889}" destId="{B24FB766-203D-4C67-9D4F-A23BE0C0A19F}" srcOrd="3" destOrd="0" parTransId="{2C6FC4A7-72AB-4F23-AF2F-7713117ED669}" sibTransId="{509A18B5-C425-431C-BDF3-AE3B4CE7CEF8}"/>
    <dgm:cxn modelId="{B6719D05-F60B-4B06-B70D-5A9C588C54E1}" type="presOf" srcId="{4D00B4D7-BC1F-44E5-9AE1-D24AC8CCF8B2}" destId="{61D55E55-E57B-4442-AA65-F0C7F6FAD3A7}" srcOrd="0" destOrd="0" presId="urn:microsoft.com/office/officeart/2005/8/layout/list1"/>
    <dgm:cxn modelId="{07617F0C-0092-48FD-A4B6-E07CB9C01466}" type="presOf" srcId="{E27C59FA-90E2-456E-B05C-4F0F4D76CF87}" destId="{B2E3B156-4064-4167-91C4-B5A92104CB9E}" srcOrd="0" destOrd="2" presId="urn:microsoft.com/office/officeart/2005/8/layout/list1"/>
    <dgm:cxn modelId="{3E6DC50E-5AE0-45A1-9769-F8237A488BD3}" srcId="{81EEAF13-2D26-45AB-9473-EAE28942449C}" destId="{5C95C30B-1CD6-4679-A936-CCB217528D81}" srcOrd="1" destOrd="0" parTransId="{091D769A-9263-4739-882B-34E4CDEF779F}" sibTransId="{FD5BD941-BA14-4138-ADC5-B44D0BDBBE4F}"/>
    <dgm:cxn modelId="{1BAA9D0F-9C7E-46B3-937B-9ADCDE00FE48}" srcId="{81EEAF13-2D26-45AB-9473-EAE28942449C}" destId="{E27C59FA-90E2-456E-B05C-4F0F4D76CF87}" srcOrd="2" destOrd="0" parTransId="{5059B208-EEA1-4AC6-8CA2-0C130B021B3C}" sibTransId="{F224DA82-CBDF-430A-8281-978CEC6B534F}"/>
    <dgm:cxn modelId="{D820111B-2C6A-49BD-8D55-0F5D6FC72597}" type="presOf" srcId="{166282B6-3DF3-4FB6-B4CD-7F0412A49318}" destId="{4EE7E507-F74F-49FC-A1C6-9A72CB9AD525}" srcOrd="0" destOrd="0" presId="urn:microsoft.com/office/officeart/2005/8/layout/list1"/>
    <dgm:cxn modelId="{7B2CA327-D882-4CAD-989C-6C707308C145}" srcId="{81EEAF13-2D26-45AB-9473-EAE28942449C}" destId="{1E5F8199-20E2-4B44-ADB3-1B7705226A17}" srcOrd="3" destOrd="0" parTransId="{454755C3-CEBD-4693-8994-16A57447DCD9}" sibTransId="{5801DF10-5407-4479-AB12-C2313C3A4FFF}"/>
    <dgm:cxn modelId="{A09A3F2E-0F95-4D1C-A6F4-F333FDB6A786}" srcId="{A6B2B3AA-7856-47D5-A2F3-3FCFD5D22889}" destId="{BB32D99B-DE23-4F60-877A-1A93E7BF7E62}" srcOrd="4" destOrd="0" parTransId="{581FD497-29CF-4690-948F-AF204A6FE977}" sibTransId="{2DCC771D-8A3E-4995-9318-31374D2B66CD}"/>
    <dgm:cxn modelId="{E4FC5632-A36D-4105-8627-30350D2D7204}" srcId="{81EEAF13-2D26-45AB-9473-EAE28942449C}" destId="{C5A2ACA1-B1A2-4050-88E1-59A059F310F0}" srcOrd="0" destOrd="0" parTransId="{A41CC89C-B9EC-4CC7-AE2B-542D6284CB1F}" sibTransId="{1D00AC18-75A6-4CA0-9D37-95F8CC456ECD}"/>
    <dgm:cxn modelId="{010CF733-125B-4DBF-8F9B-1B065A013D3A}" type="presOf" srcId="{A330FB8C-D897-4EDC-8D25-73ADFB59B641}" destId="{9E4BEDA7-8EF4-4FB9-9215-A3F17E85E4AB}" srcOrd="0" destOrd="0" presId="urn:microsoft.com/office/officeart/2005/8/layout/list1"/>
    <dgm:cxn modelId="{B3713F35-0E51-48D3-B311-EA371CA3BC6E}" type="presOf" srcId="{5C95C30B-1CD6-4679-A936-CCB217528D81}" destId="{B2E3B156-4064-4167-91C4-B5A92104CB9E}" srcOrd="0" destOrd="1" presId="urn:microsoft.com/office/officeart/2005/8/layout/list1"/>
    <dgm:cxn modelId="{2AED1D43-81B6-4186-88D8-71DB1A7AB961}" type="presOf" srcId="{41BCFFAB-A0B9-42C7-8930-A77C46AA7D2E}" destId="{46B1D711-2A66-4144-9C22-E8FCB0250FAE}" srcOrd="0" destOrd="0" presId="urn:microsoft.com/office/officeart/2005/8/layout/list1"/>
    <dgm:cxn modelId="{2EAF794D-2A9E-48E7-A9E5-0E96434B6A22}" type="presOf" srcId="{8E1F79A9-4382-422B-B720-BA8A8F4285F7}" destId="{9E4BEDA7-8EF4-4FB9-9215-A3F17E85E4AB}" srcOrd="0" destOrd="1" presId="urn:microsoft.com/office/officeart/2005/8/layout/list1"/>
    <dgm:cxn modelId="{D8370450-E4D3-4BD8-BF88-228CA4B4BE3C}" type="presOf" srcId="{28C44A08-DC78-4A63-910B-A803F4CF700E}" destId="{61D55E55-E57B-4442-AA65-F0C7F6FAD3A7}" srcOrd="0" destOrd="2" presId="urn:microsoft.com/office/officeart/2005/8/layout/list1"/>
    <dgm:cxn modelId="{54C00F55-7676-4757-9F05-32D231691640}" srcId="{A6B2B3AA-7856-47D5-A2F3-3FCFD5D22889}" destId="{8E1F79A9-4382-422B-B720-BA8A8F4285F7}" srcOrd="1" destOrd="0" parTransId="{84A0698C-C972-4934-8EF2-FF0370308315}" sibTransId="{19F3476F-5D78-495B-920E-91328B8AE67D}"/>
    <dgm:cxn modelId="{18823C55-BE30-4977-9056-0BCD047EA1EB}" type="presOf" srcId="{81EEAF13-2D26-45AB-9473-EAE28942449C}" destId="{D64AEE6A-0B69-475F-AABA-188A4F1048E1}" srcOrd="0" destOrd="0" presId="urn:microsoft.com/office/officeart/2005/8/layout/list1"/>
    <dgm:cxn modelId="{00771559-ECAB-44D0-95B7-B3A4506C0A16}" type="presOf" srcId="{C5A2ACA1-B1A2-4050-88E1-59A059F310F0}" destId="{B2E3B156-4064-4167-91C4-B5A92104CB9E}" srcOrd="0" destOrd="0" presId="urn:microsoft.com/office/officeart/2005/8/layout/list1"/>
    <dgm:cxn modelId="{868B3D85-2A3A-4A5D-9A7E-CC9AC1CC8680}" srcId="{41BCFFAB-A0B9-42C7-8930-A77C46AA7D2E}" destId="{A6B2B3AA-7856-47D5-A2F3-3FCFD5D22889}" srcOrd="2" destOrd="0" parTransId="{79D699F4-9FBC-48C3-9CA2-E2A316650585}" sibTransId="{35F4C665-D2FB-44F4-9A95-CE66CD39E9C6}"/>
    <dgm:cxn modelId="{960B0C8C-C0E1-4862-BCF6-9BD7CD4ACAE3}" srcId="{41BCFFAB-A0B9-42C7-8930-A77C46AA7D2E}" destId="{166282B6-3DF3-4FB6-B4CD-7F0412A49318}" srcOrd="0" destOrd="0" parTransId="{D416C476-CBF1-4DBD-B5E0-AA621FBD6444}" sibTransId="{DD9D77FB-E0C7-4AB7-8B41-55CB112A5CC9}"/>
    <dgm:cxn modelId="{05A8E390-1612-40FE-B347-9AF7A28B2DA0}" srcId="{A6B2B3AA-7856-47D5-A2F3-3FCFD5D22889}" destId="{65FD390D-2D04-4CE6-9053-55AA6A16F403}" srcOrd="2" destOrd="0" parTransId="{831C4BFC-FC04-4B1B-A383-913D7A7EEAC4}" sibTransId="{7FBC053A-A765-4F44-A5C7-BEA7B7AE90B9}"/>
    <dgm:cxn modelId="{73648B91-8ED5-4A7B-9CD3-69A8D6AA746C}" srcId="{A6B2B3AA-7856-47D5-A2F3-3FCFD5D22889}" destId="{A330FB8C-D897-4EDC-8D25-73ADFB59B641}" srcOrd="0" destOrd="0" parTransId="{4D29A3C0-DC1E-4A5C-9263-3D86CF6565AC}" sibTransId="{9686E598-66D7-48B7-B32A-F9F0D2365A06}"/>
    <dgm:cxn modelId="{F893FB99-EFEB-495A-A851-0F7D52A5FC31}" type="presOf" srcId="{69DAE019-4237-4329-AA50-9B9943FF0C00}" destId="{61D55E55-E57B-4442-AA65-F0C7F6FAD3A7}" srcOrd="0" destOrd="1" presId="urn:microsoft.com/office/officeart/2005/8/layout/list1"/>
    <dgm:cxn modelId="{BFB7C59C-72FF-470D-8451-14F99A283F8B}" type="presOf" srcId="{A6B2B3AA-7856-47D5-A2F3-3FCFD5D22889}" destId="{20246B83-1065-4A0D-A248-6594F349AA72}" srcOrd="0" destOrd="0" presId="urn:microsoft.com/office/officeart/2005/8/layout/list1"/>
    <dgm:cxn modelId="{383914A0-FD17-463B-BEA8-BD4C90CDA651}" type="presOf" srcId="{A6B2B3AA-7856-47D5-A2F3-3FCFD5D22889}" destId="{EA0DD0D4-4668-4904-B61C-5F51498BB54F}" srcOrd="1" destOrd="0" presId="urn:microsoft.com/office/officeart/2005/8/layout/list1"/>
    <dgm:cxn modelId="{0168E6A0-DFCD-46C5-B9C2-ACE217CA7124}" type="presOf" srcId="{166282B6-3DF3-4FB6-B4CD-7F0412A49318}" destId="{43ADE6D0-9F0A-47EE-883C-1C651CEF8122}" srcOrd="1" destOrd="0" presId="urn:microsoft.com/office/officeart/2005/8/layout/list1"/>
    <dgm:cxn modelId="{A5741DD0-51EF-43CB-B134-2F2A80D42A7B}" srcId="{41BCFFAB-A0B9-42C7-8930-A77C46AA7D2E}" destId="{81EEAF13-2D26-45AB-9473-EAE28942449C}" srcOrd="1" destOrd="0" parTransId="{964810AB-09AF-4176-92A4-434D813465E8}" sibTransId="{77C26949-E9F0-4359-8375-6C33D4594812}"/>
    <dgm:cxn modelId="{B52E65D7-4BC0-409E-90DA-FEBBB241F910}" type="presOf" srcId="{1E5F8199-20E2-4B44-ADB3-1B7705226A17}" destId="{B2E3B156-4064-4167-91C4-B5A92104CB9E}" srcOrd="0" destOrd="3" presId="urn:microsoft.com/office/officeart/2005/8/layout/list1"/>
    <dgm:cxn modelId="{EBED4DE1-798A-40F0-845E-470DA46BEDF0}" type="presOf" srcId="{BB32D99B-DE23-4F60-877A-1A93E7BF7E62}" destId="{9E4BEDA7-8EF4-4FB9-9215-A3F17E85E4AB}" srcOrd="0" destOrd="4" presId="urn:microsoft.com/office/officeart/2005/8/layout/list1"/>
    <dgm:cxn modelId="{850BC0E9-FC5C-4D8C-89A6-9F6359ECB58A}" srcId="{166282B6-3DF3-4FB6-B4CD-7F0412A49318}" destId="{69DAE019-4237-4329-AA50-9B9943FF0C00}" srcOrd="1" destOrd="0" parTransId="{B7375D75-86E1-47F0-A2DF-B5BBD22DC9B1}" sibTransId="{2274FA70-128A-4C55-AD46-F8EA45CCA630}"/>
    <dgm:cxn modelId="{C9CB4EEF-747F-4E50-BB06-AF63DB6AA9E5}" srcId="{166282B6-3DF3-4FB6-B4CD-7F0412A49318}" destId="{28C44A08-DC78-4A63-910B-A803F4CF700E}" srcOrd="2" destOrd="0" parTransId="{C7071A11-4DC6-45FE-8F6B-25E155AB2C9D}" sibTransId="{EEEC6648-F407-4FA2-A978-02FFE15CC85D}"/>
    <dgm:cxn modelId="{4BA2DCF7-EAF7-42D5-A359-4110196DE386}" type="presOf" srcId="{B24FB766-203D-4C67-9D4F-A23BE0C0A19F}" destId="{9E4BEDA7-8EF4-4FB9-9215-A3F17E85E4AB}" srcOrd="0" destOrd="3" presId="urn:microsoft.com/office/officeart/2005/8/layout/list1"/>
    <dgm:cxn modelId="{86B616FF-083D-417E-A4C6-8655D6F4D21A}" srcId="{166282B6-3DF3-4FB6-B4CD-7F0412A49318}" destId="{4D00B4D7-BC1F-44E5-9AE1-D24AC8CCF8B2}" srcOrd="0" destOrd="0" parTransId="{A190D9FE-B55E-4890-931C-F710C07A5CF4}" sibTransId="{1533204A-552A-4324-9E38-E0FE40C677E7}"/>
    <dgm:cxn modelId="{E57F49FF-69D7-4518-86F1-C3D644F7995C}" type="presOf" srcId="{65FD390D-2D04-4CE6-9053-55AA6A16F403}" destId="{9E4BEDA7-8EF4-4FB9-9215-A3F17E85E4AB}" srcOrd="0" destOrd="2" presId="urn:microsoft.com/office/officeart/2005/8/layout/list1"/>
    <dgm:cxn modelId="{5609250D-2368-422C-B485-084D8D322F01}" type="presParOf" srcId="{46B1D711-2A66-4144-9C22-E8FCB0250FAE}" destId="{7A85DC12-1FAF-4E0F-8DA8-5A3E3A5F0FCE}" srcOrd="0" destOrd="0" presId="urn:microsoft.com/office/officeart/2005/8/layout/list1"/>
    <dgm:cxn modelId="{0DB49CA5-7327-4C8D-934A-1EA427EF9A06}" type="presParOf" srcId="{7A85DC12-1FAF-4E0F-8DA8-5A3E3A5F0FCE}" destId="{4EE7E507-F74F-49FC-A1C6-9A72CB9AD525}" srcOrd="0" destOrd="0" presId="urn:microsoft.com/office/officeart/2005/8/layout/list1"/>
    <dgm:cxn modelId="{0CF9D94D-34DA-4048-9305-C2F22A1A8FBD}" type="presParOf" srcId="{7A85DC12-1FAF-4E0F-8DA8-5A3E3A5F0FCE}" destId="{43ADE6D0-9F0A-47EE-883C-1C651CEF8122}" srcOrd="1" destOrd="0" presId="urn:microsoft.com/office/officeart/2005/8/layout/list1"/>
    <dgm:cxn modelId="{1CE2CAAE-A073-494F-912E-FF559588898E}" type="presParOf" srcId="{46B1D711-2A66-4144-9C22-E8FCB0250FAE}" destId="{6461F689-B53A-4589-8CB1-7B5D30BED551}" srcOrd="1" destOrd="0" presId="urn:microsoft.com/office/officeart/2005/8/layout/list1"/>
    <dgm:cxn modelId="{90555B39-CCD7-4E80-956B-91371C111947}" type="presParOf" srcId="{46B1D711-2A66-4144-9C22-E8FCB0250FAE}" destId="{61D55E55-E57B-4442-AA65-F0C7F6FAD3A7}" srcOrd="2" destOrd="0" presId="urn:microsoft.com/office/officeart/2005/8/layout/list1"/>
    <dgm:cxn modelId="{DE4344F3-344A-4E6B-8075-E8D0E13B5A6E}" type="presParOf" srcId="{46B1D711-2A66-4144-9C22-E8FCB0250FAE}" destId="{CDA2943B-E152-45BA-B30F-C53FD7A44621}" srcOrd="3" destOrd="0" presId="urn:microsoft.com/office/officeart/2005/8/layout/list1"/>
    <dgm:cxn modelId="{01F4A0F5-542A-42D7-AC69-B425F7947519}" type="presParOf" srcId="{46B1D711-2A66-4144-9C22-E8FCB0250FAE}" destId="{6BBDC16B-E61F-41B5-98FF-B1AA1DFAE6A5}" srcOrd="4" destOrd="0" presId="urn:microsoft.com/office/officeart/2005/8/layout/list1"/>
    <dgm:cxn modelId="{74797C6C-DFFD-49BF-816D-87E7AD40B46D}" type="presParOf" srcId="{6BBDC16B-E61F-41B5-98FF-B1AA1DFAE6A5}" destId="{D64AEE6A-0B69-475F-AABA-188A4F1048E1}" srcOrd="0" destOrd="0" presId="urn:microsoft.com/office/officeart/2005/8/layout/list1"/>
    <dgm:cxn modelId="{B13B85F4-ABA1-4788-867F-4FC5EFDD406C}" type="presParOf" srcId="{6BBDC16B-E61F-41B5-98FF-B1AA1DFAE6A5}" destId="{8FDA7474-2532-48C9-8683-5D72B20AB866}" srcOrd="1" destOrd="0" presId="urn:microsoft.com/office/officeart/2005/8/layout/list1"/>
    <dgm:cxn modelId="{C4D14F92-4D21-4A96-A000-812C4DED907A}" type="presParOf" srcId="{46B1D711-2A66-4144-9C22-E8FCB0250FAE}" destId="{9A27DA4E-2D2E-442B-9425-1E366E025A67}" srcOrd="5" destOrd="0" presId="urn:microsoft.com/office/officeart/2005/8/layout/list1"/>
    <dgm:cxn modelId="{E75912A1-603F-4E86-B5C3-84A025106D4B}" type="presParOf" srcId="{46B1D711-2A66-4144-9C22-E8FCB0250FAE}" destId="{B2E3B156-4064-4167-91C4-B5A92104CB9E}" srcOrd="6" destOrd="0" presId="urn:microsoft.com/office/officeart/2005/8/layout/list1"/>
    <dgm:cxn modelId="{8843936A-B913-43C6-B529-1ECEEE4504CB}" type="presParOf" srcId="{46B1D711-2A66-4144-9C22-E8FCB0250FAE}" destId="{6F1FD69E-CACA-4B50-B9F6-E5346CBD12F6}" srcOrd="7" destOrd="0" presId="urn:microsoft.com/office/officeart/2005/8/layout/list1"/>
    <dgm:cxn modelId="{EE0E50B9-D7B8-46E7-8BCA-A63C089E20B3}" type="presParOf" srcId="{46B1D711-2A66-4144-9C22-E8FCB0250FAE}" destId="{0C75CC8D-75CB-48F9-9563-0D936C953D3D}" srcOrd="8" destOrd="0" presId="urn:microsoft.com/office/officeart/2005/8/layout/list1"/>
    <dgm:cxn modelId="{12DDB866-FAA6-4D6E-8A58-7D23CDAF3A1F}" type="presParOf" srcId="{0C75CC8D-75CB-48F9-9563-0D936C953D3D}" destId="{20246B83-1065-4A0D-A248-6594F349AA72}" srcOrd="0" destOrd="0" presId="urn:microsoft.com/office/officeart/2005/8/layout/list1"/>
    <dgm:cxn modelId="{0242F107-4966-4257-8C94-DDFE0F48EFCA}" type="presParOf" srcId="{0C75CC8D-75CB-48F9-9563-0D936C953D3D}" destId="{EA0DD0D4-4668-4904-B61C-5F51498BB54F}" srcOrd="1" destOrd="0" presId="urn:microsoft.com/office/officeart/2005/8/layout/list1"/>
    <dgm:cxn modelId="{A3D28F54-9001-4652-B493-42075A8550E6}" type="presParOf" srcId="{46B1D711-2A66-4144-9C22-E8FCB0250FAE}" destId="{155006DB-6156-4C10-9450-ED44BD6E7B9E}" srcOrd="9" destOrd="0" presId="urn:microsoft.com/office/officeart/2005/8/layout/list1"/>
    <dgm:cxn modelId="{EFF5EDA5-343C-4ACD-BC26-DC0DE005B766}" type="presParOf" srcId="{46B1D711-2A66-4144-9C22-E8FCB0250FAE}" destId="{9E4BEDA7-8EF4-4FB9-9215-A3F17E85E4A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DE6CCC7-2956-4143-A17B-0DCBFB16DB2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C2C5451-0175-4539-99A4-65C6BCACC410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Mindset of applying Data Analytics to every walk of life</a:t>
          </a:r>
        </a:p>
      </dgm:t>
    </dgm:pt>
    <dgm:pt modelId="{99A6980D-A86C-4EB3-9838-B1AF46C799BF}" type="parTrans" cxnId="{AE7B4FB7-78FE-4F3C-AEF3-D89F9219A498}">
      <dgm:prSet/>
      <dgm:spPr/>
      <dgm:t>
        <a:bodyPr/>
        <a:lstStyle/>
        <a:p>
          <a:endParaRPr lang="en-US"/>
        </a:p>
      </dgm:t>
    </dgm:pt>
    <dgm:pt modelId="{E2D2BAC5-FF3B-4F71-A2DB-727E0E61EE3A}" type="sibTrans" cxnId="{AE7B4FB7-78FE-4F3C-AEF3-D89F9219A498}">
      <dgm:prSet/>
      <dgm:spPr/>
      <dgm:t>
        <a:bodyPr/>
        <a:lstStyle/>
        <a:p>
          <a:endParaRPr lang="en-US"/>
        </a:p>
      </dgm:t>
    </dgm:pt>
    <dgm:pt modelId="{A34D7923-E563-4A3E-B5B3-B13BA5980A4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Use a data-centric approach to processes and to extend the scope to finding more use cases which drive profitability</a:t>
          </a:r>
        </a:p>
      </dgm:t>
    </dgm:pt>
    <dgm:pt modelId="{99306472-C137-493A-9DBB-DB98FEBF7122}" type="parTrans" cxnId="{008479AA-390A-447C-A735-985589B47D03}">
      <dgm:prSet/>
      <dgm:spPr/>
      <dgm:t>
        <a:bodyPr/>
        <a:lstStyle/>
        <a:p>
          <a:endParaRPr lang="en-US"/>
        </a:p>
      </dgm:t>
    </dgm:pt>
    <dgm:pt modelId="{05A164E6-654B-404F-A973-2F1459E0F786}" type="sibTrans" cxnId="{008479AA-390A-447C-A735-985589B47D03}">
      <dgm:prSet/>
      <dgm:spPr/>
      <dgm:t>
        <a:bodyPr/>
        <a:lstStyle/>
        <a:p>
          <a:endParaRPr lang="en-US"/>
        </a:p>
      </dgm:t>
    </dgm:pt>
    <dgm:pt modelId="{F78EA107-0DA6-40F4-B734-86FB0C3F9131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Exposure to critical but less fancy parts of data analytics, like data wrangling and data cleanup</a:t>
          </a:r>
        </a:p>
      </dgm:t>
    </dgm:pt>
    <dgm:pt modelId="{5C1D729A-7B9B-41AB-A4EA-011284ED6AD7}" type="parTrans" cxnId="{DD8F3955-A6A2-495E-95EE-1B87600C1323}">
      <dgm:prSet/>
      <dgm:spPr/>
      <dgm:t>
        <a:bodyPr/>
        <a:lstStyle/>
        <a:p>
          <a:endParaRPr lang="en-US"/>
        </a:p>
      </dgm:t>
    </dgm:pt>
    <dgm:pt modelId="{784A9268-C63D-4DA8-A9BC-238D159E6768}" type="sibTrans" cxnId="{DD8F3955-A6A2-495E-95EE-1B87600C1323}">
      <dgm:prSet/>
      <dgm:spPr/>
      <dgm:t>
        <a:bodyPr/>
        <a:lstStyle/>
        <a:p>
          <a:endParaRPr lang="en-US"/>
        </a:p>
      </dgm:t>
    </dgm:pt>
    <dgm:pt modelId="{B9E6E85B-9529-4317-9246-9F87B76AEEE0}" type="pres">
      <dgm:prSet presAssocID="{0DE6CCC7-2956-4143-A17B-0DCBFB16DB2D}" presName="root" presStyleCnt="0">
        <dgm:presLayoutVars>
          <dgm:dir/>
          <dgm:resizeHandles val="exact"/>
        </dgm:presLayoutVars>
      </dgm:prSet>
      <dgm:spPr/>
    </dgm:pt>
    <dgm:pt modelId="{8AD104DD-4439-4BEA-ADB1-36FAA34F2DC5}" type="pres">
      <dgm:prSet presAssocID="{CC2C5451-0175-4539-99A4-65C6BCACC410}" presName="compNode" presStyleCnt="0"/>
      <dgm:spPr/>
    </dgm:pt>
    <dgm:pt modelId="{60CB3091-01F4-4FF4-960E-E4E60B8186B3}" type="pres">
      <dgm:prSet presAssocID="{CC2C5451-0175-4539-99A4-65C6BCACC410}" presName="bgRect" presStyleLbl="bgShp" presStyleIdx="0" presStyleCnt="3"/>
      <dgm:spPr>
        <a:solidFill>
          <a:srgbClr val="4472C4"/>
        </a:solidFill>
      </dgm:spPr>
    </dgm:pt>
    <dgm:pt modelId="{76CC4684-4219-496A-B561-AE17B45F841C}" type="pres">
      <dgm:prSet presAssocID="{CC2C5451-0175-4539-99A4-65C6BCACC410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0DCA1C35-D951-4004-A4AF-768E24E10600}" type="pres">
      <dgm:prSet presAssocID="{CC2C5451-0175-4539-99A4-65C6BCACC410}" presName="spaceRect" presStyleCnt="0"/>
      <dgm:spPr/>
    </dgm:pt>
    <dgm:pt modelId="{9C5B16CA-AAD3-47EE-9F4F-78E76581E726}" type="pres">
      <dgm:prSet presAssocID="{CC2C5451-0175-4539-99A4-65C6BCACC410}" presName="parTx" presStyleLbl="revTx" presStyleIdx="0" presStyleCnt="3">
        <dgm:presLayoutVars>
          <dgm:chMax val="0"/>
          <dgm:chPref val="0"/>
        </dgm:presLayoutVars>
      </dgm:prSet>
      <dgm:spPr/>
    </dgm:pt>
    <dgm:pt modelId="{ECA62924-EBA9-4A35-84BD-E1A4C3B729FA}" type="pres">
      <dgm:prSet presAssocID="{E2D2BAC5-FF3B-4F71-A2DB-727E0E61EE3A}" presName="sibTrans" presStyleCnt="0"/>
      <dgm:spPr/>
    </dgm:pt>
    <dgm:pt modelId="{6F814D0A-4591-48F8-9106-679451FB0603}" type="pres">
      <dgm:prSet presAssocID="{A34D7923-E563-4A3E-B5B3-B13BA5980A42}" presName="compNode" presStyleCnt="0"/>
      <dgm:spPr/>
    </dgm:pt>
    <dgm:pt modelId="{BA4DBBED-A840-428F-A881-932DD20078A4}" type="pres">
      <dgm:prSet presAssocID="{A34D7923-E563-4A3E-B5B3-B13BA5980A42}" presName="bgRect" presStyleLbl="bgShp" presStyleIdx="1" presStyleCnt="3"/>
      <dgm:spPr>
        <a:solidFill>
          <a:srgbClr val="43BB8D"/>
        </a:solidFill>
      </dgm:spPr>
    </dgm:pt>
    <dgm:pt modelId="{54EFFE63-4E3F-437E-9D7B-B2FCDB4AD368}" type="pres">
      <dgm:prSet presAssocID="{A34D7923-E563-4A3E-B5B3-B13BA5980A42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53D3BB7-6F9B-4037-8E62-25C65214714A}" type="pres">
      <dgm:prSet presAssocID="{A34D7923-E563-4A3E-B5B3-B13BA5980A42}" presName="spaceRect" presStyleCnt="0"/>
      <dgm:spPr/>
    </dgm:pt>
    <dgm:pt modelId="{C1523D38-7FB5-46EB-B7F4-5490D6AD105A}" type="pres">
      <dgm:prSet presAssocID="{A34D7923-E563-4A3E-B5B3-B13BA5980A42}" presName="parTx" presStyleLbl="revTx" presStyleIdx="1" presStyleCnt="3">
        <dgm:presLayoutVars>
          <dgm:chMax val="0"/>
          <dgm:chPref val="0"/>
        </dgm:presLayoutVars>
      </dgm:prSet>
      <dgm:spPr/>
    </dgm:pt>
    <dgm:pt modelId="{AB453BEE-B797-4D94-9B30-7BDC7CD95C8A}" type="pres">
      <dgm:prSet presAssocID="{05A164E6-654B-404F-A973-2F1459E0F786}" presName="sibTrans" presStyleCnt="0"/>
      <dgm:spPr/>
    </dgm:pt>
    <dgm:pt modelId="{FCF8A7E5-46AF-4A98-9167-B92DFB7D9A05}" type="pres">
      <dgm:prSet presAssocID="{F78EA107-0DA6-40F4-B734-86FB0C3F9131}" presName="compNode" presStyleCnt="0"/>
      <dgm:spPr/>
    </dgm:pt>
    <dgm:pt modelId="{11D28D9F-A4C2-4563-97C8-19E8B139C80B}" type="pres">
      <dgm:prSet presAssocID="{F78EA107-0DA6-40F4-B734-86FB0C3F9131}" presName="bgRect" presStyleLbl="bgShp" presStyleIdx="2" presStyleCnt="3"/>
      <dgm:spPr>
        <a:solidFill>
          <a:srgbClr val="70AD47"/>
        </a:solidFill>
      </dgm:spPr>
    </dgm:pt>
    <dgm:pt modelId="{F01F21E4-EA0C-41E6-9032-31CFDC75AFA8}" type="pres">
      <dgm:prSet presAssocID="{F78EA107-0DA6-40F4-B734-86FB0C3F9131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B2EEAC5-F92C-4EDC-9B51-4FF794D8916C}" type="pres">
      <dgm:prSet presAssocID="{F78EA107-0DA6-40F4-B734-86FB0C3F9131}" presName="spaceRect" presStyleCnt="0"/>
      <dgm:spPr/>
    </dgm:pt>
    <dgm:pt modelId="{0CD68B88-7A2C-459A-BC84-EFE8AE07801D}" type="pres">
      <dgm:prSet presAssocID="{F78EA107-0DA6-40F4-B734-86FB0C3F913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DEBA00A-DF27-4334-879A-365E2B01CA6A}" type="presOf" srcId="{0DE6CCC7-2956-4143-A17B-0DCBFB16DB2D}" destId="{B9E6E85B-9529-4317-9246-9F87B76AEEE0}" srcOrd="0" destOrd="0" presId="urn:microsoft.com/office/officeart/2018/2/layout/IconVerticalSolidList"/>
    <dgm:cxn modelId="{DD8F3955-A6A2-495E-95EE-1B87600C1323}" srcId="{0DE6CCC7-2956-4143-A17B-0DCBFB16DB2D}" destId="{F78EA107-0DA6-40F4-B734-86FB0C3F9131}" srcOrd="2" destOrd="0" parTransId="{5C1D729A-7B9B-41AB-A4EA-011284ED6AD7}" sibTransId="{784A9268-C63D-4DA8-A9BC-238D159E6768}"/>
    <dgm:cxn modelId="{008479AA-390A-447C-A735-985589B47D03}" srcId="{0DE6CCC7-2956-4143-A17B-0DCBFB16DB2D}" destId="{A34D7923-E563-4A3E-B5B3-B13BA5980A42}" srcOrd="1" destOrd="0" parTransId="{99306472-C137-493A-9DBB-DB98FEBF7122}" sibTransId="{05A164E6-654B-404F-A973-2F1459E0F786}"/>
    <dgm:cxn modelId="{AE7B4FB7-78FE-4F3C-AEF3-D89F9219A498}" srcId="{0DE6CCC7-2956-4143-A17B-0DCBFB16DB2D}" destId="{CC2C5451-0175-4539-99A4-65C6BCACC410}" srcOrd="0" destOrd="0" parTransId="{99A6980D-A86C-4EB3-9838-B1AF46C799BF}" sibTransId="{E2D2BAC5-FF3B-4F71-A2DB-727E0E61EE3A}"/>
    <dgm:cxn modelId="{64C1FEC9-CEC4-43F7-AE74-5EF26508B145}" type="presOf" srcId="{CC2C5451-0175-4539-99A4-65C6BCACC410}" destId="{9C5B16CA-AAD3-47EE-9F4F-78E76581E726}" srcOrd="0" destOrd="0" presId="urn:microsoft.com/office/officeart/2018/2/layout/IconVerticalSolidList"/>
    <dgm:cxn modelId="{CED42BE8-2180-4569-8888-A3B89A1A05F8}" type="presOf" srcId="{A34D7923-E563-4A3E-B5B3-B13BA5980A42}" destId="{C1523D38-7FB5-46EB-B7F4-5490D6AD105A}" srcOrd="0" destOrd="0" presId="urn:microsoft.com/office/officeart/2018/2/layout/IconVerticalSolidList"/>
    <dgm:cxn modelId="{364242F7-AE28-42B1-A239-C75566E1D2FC}" type="presOf" srcId="{F78EA107-0DA6-40F4-B734-86FB0C3F9131}" destId="{0CD68B88-7A2C-459A-BC84-EFE8AE07801D}" srcOrd="0" destOrd="0" presId="urn:microsoft.com/office/officeart/2018/2/layout/IconVerticalSolidList"/>
    <dgm:cxn modelId="{7E615AF2-9A15-4A65-8240-1C12488D8CBC}" type="presParOf" srcId="{B9E6E85B-9529-4317-9246-9F87B76AEEE0}" destId="{8AD104DD-4439-4BEA-ADB1-36FAA34F2DC5}" srcOrd="0" destOrd="0" presId="urn:microsoft.com/office/officeart/2018/2/layout/IconVerticalSolidList"/>
    <dgm:cxn modelId="{BDB1DE0D-F187-4CF7-81CB-AD1D2F71512B}" type="presParOf" srcId="{8AD104DD-4439-4BEA-ADB1-36FAA34F2DC5}" destId="{60CB3091-01F4-4FF4-960E-E4E60B8186B3}" srcOrd="0" destOrd="0" presId="urn:microsoft.com/office/officeart/2018/2/layout/IconVerticalSolidList"/>
    <dgm:cxn modelId="{62F760EB-0381-43DD-9F04-88DFFE74AF2B}" type="presParOf" srcId="{8AD104DD-4439-4BEA-ADB1-36FAA34F2DC5}" destId="{76CC4684-4219-496A-B561-AE17B45F841C}" srcOrd="1" destOrd="0" presId="urn:microsoft.com/office/officeart/2018/2/layout/IconVerticalSolidList"/>
    <dgm:cxn modelId="{4DF99D74-B409-4ED3-8EF4-8A89967BA570}" type="presParOf" srcId="{8AD104DD-4439-4BEA-ADB1-36FAA34F2DC5}" destId="{0DCA1C35-D951-4004-A4AF-768E24E10600}" srcOrd="2" destOrd="0" presId="urn:microsoft.com/office/officeart/2018/2/layout/IconVerticalSolidList"/>
    <dgm:cxn modelId="{75DECC2F-9FA1-4526-BD1D-3F07427D7EA1}" type="presParOf" srcId="{8AD104DD-4439-4BEA-ADB1-36FAA34F2DC5}" destId="{9C5B16CA-AAD3-47EE-9F4F-78E76581E726}" srcOrd="3" destOrd="0" presId="urn:microsoft.com/office/officeart/2018/2/layout/IconVerticalSolidList"/>
    <dgm:cxn modelId="{0AD0952C-58B8-49F7-903F-0D8D1CEC24A8}" type="presParOf" srcId="{B9E6E85B-9529-4317-9246-9F87B76AEEE0}" destId="{ECA62924-EBA9-4A35-84BD-E1A4C3B729FA}" srcOrd="1" destOrd="0" presId="urn:microsoft.com/office/officeart/2018/2/layout/IconVerticalSolidList"/>
    <dgm:cxn modelId="{75DEE179-7C7E-46C5-8117-6272327154C0}" type="presParOf" srcId="{B9E6E85B-9529-4317-9246-9F87B76AEEE0}" destId="{6F814D0A-4591-48F8-9106-679451FB0603}" srcOrd="2" destOrd="0" presId="urn:microsoft.com/office/officeart/2018/2/layout/IconVerticalSolidList"/>
    <dgm:cxn modelId="{451BC4F8-542F-4F25-8A7F-70D3A85337A4}" type="presParOf" srcId="{6F814D0A-4591-48F8-9106-679451FB0603}" destId="{BA4DBBED-A840-428F-A881-932DD20078A4}" srcOrd="0" destOrd="0" presId="urn:microsoft.com/office/officeart/2018/2/layout/IconVerticalSolidList"/>
    <dgm:cxn modelId="{7F7B90C0-2045-4A31-B0E4-EAC23446C727}" type="presParOf" srcId="{6F814D0A-4591-48F8-9106-679451FB0603}" destId="{54EFFE63-4E3F-437E-9D7B-B2FCDB4AD368}" srcOrd="1" destOrd="0" presId="urn:microsoft.com/office/officeart/2018/2/layout/IconVerticalSolidList"/>
    <dgm:cxn modelId="{7B7D663E-D54F-4EB0-87B1-F29C59C9E8F2}" type="presParOf" srcId="{6F814D0A-4591-48F8-9106-679451FB0603}" destId="{E53D3BB7-6F9B-4037-8E62-25C65214714A}" srcOrd="2" destOrd="0" presId="urn:microsoft.com/office/officeart/2018/2/layout/IconVerticalSolidList"/>
    <dgm:cxn modelId="{2F40B20A-B195-4AF7-9D26-25868DB3BCAC}" type="presParOf" srcId="{6F814D0A-4591-48F8-9106-679451FB0603}" destId="{C1523D38-7FB5-46EB-B7F4-5490D6AD105A}" srcOrd="3" destOrd="0" presId="urn:microsoft.com/office/officeart/2018/2/layout/IconVerticalSolidList"/>
    <dgm:cxn modelId="{723C7F1E-A0F0-4CED-8F98-70C685CF089B}" type="presParOf" srcId="{B9E6E85B-9529-4317-9246-9F87B76AEEE0}" destId="{AB453BEE-B797-4D94-9B30-7BDC7CD95C8A}" srcOrd="3" destOrd="0" presId="urn:microsoft.com/office/officeart/2018/2/layout/IconVerticalSolidList"/>
    <dgm:cxn modelId="{F49D14AC-83F6-48D9-906C-928DF700230A}" type="presParOf" srcId="{B9E6E85B-9529-4317-9246-9F87B76AEEE0}" destId="{FCF8A7E5-46AF-4A98-9167-B92DFB7D9A05}" srcOrd="4" destOrd="0" presId="urn:microsoft.com/office/officeart/2018/2/layout/IconVerticalSolidList"/>
    <dgm:cxn modelId="{E49E755C-4EB1-40BB-AD2B-07391F6733B1}" type="presParOf" srcId="{FCF8A7E5-46AF-4A98-9167-B92DFB7D9A05}" destId="{11D28D9F-A4C2-4563-97C8-19E8B139C80B}" srcOrd="0" destOrd="0" presId="urn:microsoft.com/office/officeart/2018/2/layout/IconVerticalSolidList"/>
    <dgm:cxn modelId="{141F8550-9A73-4C02-A8AA-51198C8BD63D}" type="presParOf" srcId="{FCF8A7E5-46AF-4A98-9167-B92DFB7D9A05}" destId="{F01F21E4-EA0C-41E6-9032-31CFDC75AFA8}" srcOrd="1" destOrd="0" presId="urn:microsoft.com/office/officeart/2018/2/layout/IconVerticalSolidList"/>
    <dgm:cxn modelId="{043E2351-E995-4978-87A6-E79455DFF005}" type="presParOf" srcId="{FCF8A7E5-46AF-4A98-9167-B92DFB7D9A05}" destId="{9B2EEAC5-F92C-4EDC-9B51-4FF794D8916C}" srcOrd="2" destOrd="0" presId="urn:microsoft.com/office/officeart/2018/2/layout/IconVerticalSolidList"/>
    <dgm:cxn modelId="{8EEBA143-EDDC-4A64-9750-136BFB97FB0C}" type="presParOf" srcId="{FCF8A7E5-46AF-4A98-9167-B92DFB7D9A05}" destId="{0CD68B88-7A2C-459A-BC84-EFE8AE07801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95585D-DAFA-4E40-B019-49D436148A6E}">
      <dsp:nvSpPr>
        <dsp:cNvPr id="0" name=""/>
        <dsp:cNvSpPr/>
      </dsp:nvSpPr>
      <dsp:spPr>
        <a:xfrm>
          <a:off x="799011" y="0"/>
          <a:ext cx="9055463" cy="4245428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8647D9-44E8-4143-968B-CE06ECBC406A}">
      <dsp:nvSpPr>
        <dsp:cNvPr id="0" name=""/>
        <dsp:cNvSpPr/>
      </dsp:nvSpPr>
      <dsp:spPr>
        <a:xfrm>
          <a:off x="357" y="1273628"/>
          <a:ext cx="2017360" cy="169817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Extraction</a:t>
          </a:r>
        </a:p>
      </dsp:txBody>
      <dsp:txXfrm>
        <a:off x="83255" y="1356526"/>
        <a:ext cx="1851564" cy="1532375"/>
      </dsp:txXfrm>
    </dsp:sp>
    <dsp:sp modelId="{2D6590D7-5FB0-4B14-A843-B932CE8B2404}">
      <dsp:nvSpPr>
        <dsp:cNvPr id="0" name=""/>
        <dsp:cNvSpPr/>
      </dsp:nvSpPr>
      <dsp:spPr>
        <a:xfrm>
          <a:off x="2159210" y="1273628"/>
          <a:ext cx="2017360" cy="1698171"/>
        </a:xfrm>
        <a:prstGeom prst="roundRect">
          <a:avLst/>
        </a:prstGeom>
        <a:solidFill>
          <a:srgbClr val="43AF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Transformation</a:t>
          </a:r>
        </a:p>
      </dsp:txBody>
      <dsp:txXfrm>
        <a:off x="2242108" y="1356526"/>
        <a:ext cx="1851564" cy="1532375"/>
      </dsp:txXfrm>
    </dsp:sp>
    <dsp:sp modelId="{9BC175B8-0FBF-41B2-AED6-3F2FE09E10A4}">
      <dsp:nvSpPr>
        <dsp:cNvPr id="0" name=""/>
        <dsp:cNvSpPr/>
      </dsp:nvSpPr>
      <dsp:spPr>
        <a:xfrm>
          <a:off x="4318062" y="1273628"/>
          <a:ext cx="2017360" cy="1698171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Pattern Analysis</a:t>
          </a:r>
        </a:p>
      </dsp:txBody>
      <dsp:txXfrm>
        <a:off x="4400960" y="1356526"/>
        <a:ext cx="1851564" cy="1532375"/>
      </dsp:txXfrm>
    </dsp:sp>
    <dsp:sp modelId="{1CB4426E-B2CB-4F89-BF70-7AD3E9A555DE}">
      <dsp:nvSpPr>
        <dsp:cNvPr id="0" name=""/>
        <dsp:cNvSpPr/>
      </dsp:nvSpPr>
      <dsp:spPr>
        <a:xfrm>
          <a:off x="6476915" y="1273628"/>
          <a:ext cx="2017360" cy="1698171"/>
        </a:xfrm>
        <a:prstGeom prst="roundRect">
          <a:avLst/>
        </a:prstGeom>
        <a:solidFill>
          <a:srgbClr val="45B45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Result Evaluation</a:t>
          </a:r>
        </a:p>
      </dsp:txBody>
      <dsp:txXfrm>
        <a:off x="6559813" y="1356526"/>
        <a:ext cx="1851564" cy="1532375"/>
      </dsp:txXfrm>
    </dsp:sp>
    <dsp:sp modelId="{8FA0320A-C81A-45E2-B21C-F3E1EEB9A2F6}">
      <dsp:nvSpPr>
        <dsp:cNvPr id="0" name=""/>
        <dsp:cNvSpPr/>
      </dsp:nvSpPr>
      <dsp:spPr>
        <a:xfrm>
          <a:off x="8635767" y="1273628"/>
          <a:ext cx="2017360" cy="1698171"/>
        </a:xfrm>
        <a:prstGeom prst="roundRect">
          <a:avLst/>
        </a:prstGeom>
        <a:solidFill>
          <a:srgbClr val="70AD4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Report Generation</a:t>
          </a:r>
        </a:p>
      </dsp:txBody>
      <dsp:txXfrm>
        <a:off x="8718665" y="1356526"/>
        <a:ext cx="1851564" cy="1532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95585D-DAFA-4E40-B019-49D436148A6E}">
      <dsp:nvSpPr>
        <dsp:cNvPr id="0" name=""/>
        <dsp:cNvSpPr/>
      </dsp:nvSpPr>
      <dsp:spPr>
        <a:xfrm>
          <a:off x="512390" y="0"/>
          <a:ext cx="5807092" cy="965443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8647D9-44E8-4143-968B-CE06ECBC406A}">
      <dsp:nvSpPr>
        <dsp:cNvPr id="0" name=""/>
        <dsp:cNvSpPr/>
      </dsp:nvSpPr>
      <dsp:spPr>
        <a:xfrm>
          <a:off x="2561" y="289632"/>
          <a:ext cx="1303769" cy="38617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Extraction</a:t>
          </a:r>
        </a:p>
      </dsp:txBody>
      <dsp:txXfrm>
        <a:off x="21413" y="308484"/>
        <a:ext cx="1266065" cy="348473"/>
      </dsp:txXfrm>
    </dsp:sp>
    <dsp:sp modelId="{2D6590D7-5FB0-4B14-A843-B932CE8B2404}">
      <dsp:nvSpPr>
        <dsp:cNvPr id="0" name=""/>
        <dsp:cNvSpPr/>
      </dsp:nvSpPr>
      <dsp:spPr>
        <a:xfrm>
          <a:off x="1383306" y="289632"/>
          <a:ext cx="1303769" cy="386177"/>
        </a:xfrm>
        <a:prstGeom prst="round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Transformation</a:t>
          </a:r>
        </a:p>
      </dsp:txBody>
      <dsp:txXfrm>
        <a:off x="1402158" y="308484"/>
        <a:ext cx="1266065" cy="348473"/>
      </dsp:txXfrm>
    </dsp:sp>
    <dsp:sp modelId="{9BC175B8-0FBF-41B2-AED6-3F2FE09E10A4}">
      <dsp:nvSpPr>
        <dsp:cNvPr id="0" name=""/>
        <dsp:cNvSpPr/>
      </dsp:nvSpPr>
      <dsp:spPr>
        <a:xfrm>
          <a:off x="2764051" y="289632"/>
          <a:ext cx="1303769" cy="386177"/>
        </a:xfrm>
        <a:prstGeom prst="round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Pattern Analysis</a:t>
          </a:r>
        </a:p>
      </dsp:txBody>
      <dsp:txXfrm>
        <a:off x="2782903" y="308484"/>
        <a:ext cx="1266065" cy="348473"/>
      </dsp:txXfrm>
    </dsp:sp>
    <dsp:sp modelId="{1CB4426E-B2CB-4F89-BF70-7AD3E9A555DE}">
      <dsp:nvSpPr>
        <dsp:cNvPr id="0" name=""/>
        <dsp:cNvSpPr/>
      </dsp:nvSpPr>
      <dsp:spPr>
        <a:xfrm>
          <a:off x="4144796" y="289632"/>
          <a:ext cx="1303769" cy="386177"/>
        </a:xfrm>
        <a:prstGeom prst="round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Result Evaluation</a:t>
          </a:r>
        </a:p>
      </dsp:txBody>
      <dsp:txXfrm>
        <a:off x="4163648" y="308484"/>
        <a:ext cx="1266065" cy="348473"/>
      </dsp:txXfrm>
    </dsp:sp>
    <dsp:sp modelId="{8FA0320A-C81A-45E2-B21C-F3E1EEB9A2F6}">
      <dsp:nvSpPr>
        <dsp:cNvPr id="0" name=""/>
        <dsp:cNvSpPr/>
      </dsp:nvSpPr>
      <dsp:spPr>
        <a:xfrm>
          <a:off x="5525541" y="289632"/>
          <a:ext cx="1303769" cy="386177"/>
        </a:xfrm>
        <a:prstGeom prst="round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Report Generation</a:t>
          </a:r>
        </a:p>
      </dsp:txBody>
      <dsp:txXfrm>
        <a:off x="5544393" y="308484"/>
        <a:ext cx="1266065" cy="3484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95585D-DAFA-4E40-B019-49D436148A6E}">
      <dsp:nvSpPr>
        <dsp:cNvPr id="0" name=""/>
        <dsp:cNvSpPr/>
      </dsp:nvSpPr>
      <dsp:spPr>
        <a:xfrm>
          <a:off x="512390" y="0"/>
          <a:ext cx="5807092" cy="965443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8647D9-44E8-4143-968B-CE06ECBC406A}">
      <dsp:nvSpPr>
        <dsp:cNvPr id="0" name=""/>
        <dsp:cNvSpPr/>
      </dsp:nvSpPr>
      <dsp:spPr>
        <a:xfrm>
          <a:off x="2561" y="289632"/>
          <a:ext cx="1303769" cy="38617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Extraction</a:t>
          </a:r>
        </a:p>
      </dsp:txBody>
      <dsp:txXfrm>
        <a:off x="21413" y="308484"/>
        <a:ext cx="1266065" cy="348473"/>
      </dsp:txXfrm>
    </dsp:sp>
    <dsp:sp modelId="{2D6590D7-5FB0-4B14-A843-B932CE8B2404}">
      <dsp:nvSpPr>
        <dsp:cNvPr id="0" name=""/>
        <dsp:cNvSpPr/>
      </dsp:nvSpPr>
      <dsp:spPr>
        <a:xfrm>
          <a:off x="1383306" y="289632"/>
          <a:ext cx="1303769" cy="386177"/>
        </a:xfrm>
        <a:prstGeom prst="round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Transformation</a:t>
          </a:r>
        </a:p>
      </dsp:txBody>
      <dsp:txXfrm>
        <a:off x="1402158" y="308484"/>
        <a:ext cx="1266065" cy="348473"/>
      </dsp:txXfrm>
    </dsp:sp>
    <dsp:sp modelId="{9BC175B8-0FBF-41B2-AED6-3F2FE09E10A4}">
      <dsp:nvSpPr>
        <dsp:cNvPr id="0" name=""/>
        <dsp:cNvSpPr/>
      </dsp:nvSpPr>
      <dsp:spPr>
        <a:xfrm>
          <a:off x="2764051" y="289632"/>
          <a:ext cx="1303769" cy="386177"/>
        </a:xfrm>
        <a:prstGeom prst="round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Pattern Analysis</a:t>
          </a:r>
        </a:p>
      </dsp:txBody>
      <dsp:txXfrm>
        <a:off x="2782903" y="308484"/>
        <a:ext cx="1266065" cy="348473"/>
      </dsp:txXfrm>
    </dsp:sp>
    <dsp:sp modelId="{1CB4426E-B2CB-4F89-BF70-7AD3E9A555DE}">
      <dsp:nvSpPr>
        <dsp:cNvPr id="0" name=""/>
        <dsp:cNvSpPr/>
      </dsp:nvSpPr>
      <dsp:spPr>
        <a:xfrm>
          <a:off x="4144796" y="289632"/>
          <a:ext cx="1303769" cy="386177"/>
        </a:xfrm>
        <a:prstGeom prst="round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Result Evaluation</a:t>
          </a:r>
        </a:p>
      </dsp:txBody>
      <dsp:txXfrm>
        <a:off x="4163648" y="308484"/>
        <a:ext cx="1266065" cy="348473"/>
      </dsp:txXfrm>
    </dsp:sp>
    <dsp:sp modelId="{8FA0320A-C81A-45E2-B21C-F3E1EEB9A2F6}">
      <dsp:nvSpPr>
        <dsp:cNvPr id="0" name=""/>
        <dsp:cNvSpPr/>
      </dsp:nvSpPr>
      <dsp:spPr>
        <a:xfrm>
          <a:off x="5525541" y="289632"/>
          <a:ext cx="1303769" cy="386177"/>
        </a:xfrm>
        <a:prstGeom prst="round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Report Generation</a:t>
          </a:r>
        </a:p>
      </dsp:txBody>
      <dsp:txXfrm>
        <a:off x="5544393" y="308484"/>
        <a:ext cx="1266065" cy="3484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95585D-DAFA-4E40-B019-49D436148A6E}">
      <dsp:nvSpPr>
        <dsp:cNvPr id="0" name=""/>
        <dsp:cNvSpPr/>
      </dsp:nvSpPr>
      <dsp:spPr>
        <a:xfrm>
          <a:off x="512390" y="0"/>
          <a:ext cx="5807092" cy="965443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8647D9-44E8-4143-968B-CE06ECBC406A}">
      <dsp:nvSpPr>
        <dsp:cNvPr id="0" name=""/>
        <dsp:cNvSpPr/>
      </dsp:nvSpPr>
      <dsp:spPr>
        <a:xfrm>
          <a:off x="2561" y="289632"/>
          <a:ext cx="1303769" cy="38617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Extraction</a:t>
          </a:r>
        </a:p>
      </dsp:txBody>
      <dsp:txXfrm>
        <a:off x="21413" y="308484"/>
        <a:ext cx="1266065" cy="348473"/>
      </dsp:txXfrm>
    </dsp:sp>
    <dsp:sp modelId="{2D6590D7-5FB0-4B14-A843-B932CE8B2404}">
      <dsp:nvSpPr>
        <dsp:cNvPr id="0" name=""/>
        <dsp:cNvSpPr/>
      </dsp:nvSpPr>
      <dsp:spPr>
        <a:xfrm>
          <a:off x="1383306" y="289632"/>
          <a:ext cx="1303769" cy="386177"/>
        </a:xfrm>
        <a:prstGeom prst="round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Transformation</a:t>
          </a:r>
        </a:p>
      </dsp:txBody>
      <dsp:txXfrm>
        <a:off x="1402158" y="308484"/>
        <a:ext cx="1266065" cy="348473"/>
      </dsp:txXfrm>
    </dsp:sp>
    <dsp:sp modelId="{9BC175B8-0FBF-41B2-AED6-3F2FE09E10A4}">
      <dsp:nvSpPr>
        <dsp:cNvPr id="0" name=""/>
        <dsp:cNvSpPr/>
      </dsp:nvSpPr>
      <dsp:spPr>
        <a:xfrm>
          <a:off x="2764051" y="289632"/>
          <a:ext cx="1303769" cy="386177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Pattern Analysis</a:t>
          </a:r>
        </a:p>
      </dsp:txBody>
      <dsp:txXfrm>
        <a:off x="2782903" y="308484"/>
        <a:ext cx="1266065" cy="348473"/>
      </dsp:txXfrm>
    </dsp:sp>
    <dsp:sp modelId="{1CB4426E-B2CB-4F89-BF70-7AD3E9A555DE}">
      <dsp:nvSpPr>
        <dsp:cNvPr id="0" name=""/>
        <dsp:cNvSpPr/>
      </dsp:nvSpPr>
      <dsp:spPr>
        <a:xfrm>
          <a:off x="4144796" y="289632"/>
          <a:ext cx="1303769" cy="386177"/>
        </a:xfrm>
        <a:prstGeom prst="round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Result Evaluation</a:t>
          </a:r>
        </a:p>
      </dsp:txBody>
      <dsp:txXfrm>
        <a:off x="4163648" y="308484"/>
        <a:ext cx="1266065" cy="348473"/>
      </dsp:txXfrm>
    </dsp:sp>
    <dsp:sp modelId="{8FA0320A-C81A-45E2-B21C-F3E1EEB9A2F6}">
      <dsp:nvSpPr>
        <dsp:cNvPr id="0" name=""/>
        <dsp:cNvSpPr/>
      </dsp:nvSpPr>
      <dsp:spPr>
        <a:xfrm>
          <a:off x="5525541" y="289632"/>
          <a:ext cx="1303769" cy="386177"/>
        </a:xfrm>
        <a:prstGeom prst="round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Report Generation</a:t>
          </a:r>
        </a:p>
      </dsp:txBody>
      <dsp:txXfrm>
        <a:off x="5544393" y="308484"/>
        <a:ext cx="1266065" cy="3484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95585D-DAFA-4E40-B019-49D436148A6E}">
      <dsp:nvSpPr>
        <dsp:cNvPr id="0" name=""/>
        <dsp:cNvSpPr/>
      </dsp:nvSpPr>
      <dsp:spPr>
        <a:xfrm>
          <a:off x="512390" y="0"/>
          <a:ext cx="5807092" cy="965443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8647D9-44E8-4143-968B-CE06ECBC406A}">
      <dsp:nvSpPr>
        <dsp:cNvPr id="0" name=""/>
        <dsp:cNvSpPr/>
      </dsp:nvSpPr>
      <dsp:spPr>
        <a:xfrm>
          <a:off x="2561" y="289632"/>
          <a:ext cx="1303769" cy="386177"/>
        </a:xfrm>
        <a:prstGeom prst="roundRect">
          <a:avLst/>
        </a:prstGeom>
        <a:solidFill>
          <a:srgbClr val="4472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Extraction</a:t>
          </a:r>
        </a:p>
      </dsp:txBody>
      <dsp:txXfrm>
        <a:off x="21413" y="308484"/>
        <a:ext cx="1266065" cy="348473"/>
      </dsp:txXfrm>
    </dsp:sp>
    <dsp:sp modelId="{2D6590D7-5FB0-4B14-A843-B932CE8B2404}">
      <dsp:nvSpPr>
        <dsp:cNvPr id="0" name=""/>
        <dsp:cNvSpPr/>
      </dsp:nvSpPr>
      <dsp:spPr>
        <a:xfrm>
          <a:off x="1383306" y="289632"/>
          <a:ext cx="1303769" cy="386177"/>
        </a:xfrm>
        <a:prstGeom prst="round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Transformation</a:t>
          </a:r>
        </a:p>
      </dsp:txBody>
      <dsp:txXfrm>
        <a:off x="1402158" y="308484"/>
        <a:ext cx="1266065" cy="348473"/>
      </dsp:txXfrm>
    </dsp:sp>
    <dsp:sp modelId="{9BC175B8-0FBF-41B2-AED6-3F2FE09E10A4}">
      <dsp:nvSpPr>
        <dsp:cNvPr id="0" name=""/>
        <dsp:cNvSpPr/>
      </dsp:nvSpPr>
      <dsp:spPr>
        <a:xfrm>
          <a:off x="2764051" y="289632"/>
          <a:ext cx="1303769" cy="386177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Pattern Analysis</a:t>
          </a:r>
        </a:p>
      </dsp:txBody>
      <dsp:txXfrm>
        <a:off x="2782903" y="308484"/>
        <a:ext cx="1266065" cy="348473"/>
      </dsp:txXfrm>
    </dsp:sp>
    <dsp:sp modelId="{1CB4426E-B2CB-4F89-BF70-7AD3E9A555DE}">
      <dsp:nvSpPr>
        <dsp:cNvPr id="0" name=""/>
        <dsp:cNvSpPr/>
      </dsp:nvSpPr>
      <dsp:spPr>
        <a:xfrm>
          <a:off x="4144796" y="289632"/>
          <a:ext cx="1303769" cy="386177"/>
        </a:xfrm>
        <a:prstGeom prst="round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Result Evaluation</a:t>
          </a:r>
        </a:p>
      </dsp:txBody>
      <dsp:txXfrm>
        <a:off x="4163648" y="308484"/>
        <a:ext cx="1266065" cy="348473"/>
      </dsp:txXfrm>
    </dsp:sp>
    <dsp:sp modelId="{8FA0320A-C81A-45E2-B21C-F3E1EEB9A2F6}">
      <dsp:nvSpPr>
        <dsp:cNvPr id="0" name=""/>
        <dsp:cNvSpPr/>
      </dsp:nvSpPr>
      <dsp:spPr>
        <a:xfrm>
          <a:off x="5525541" y="289632"/>
          <a:ext cx="1303769" cy="386177"/>
        </a:xfrm>
        <a:prstGeom prst="round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Report Generation</a:t>
          </a:r>
        </a:p>
      </dsp:txBody>
      <dsp:txXfrm>
        <a:off x="5544393" y="308484"/>
        <a:ext cx="1266065" cy="3484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55E55-E57B-4442-AA65-F0C7F6FAD3A7}">
      <dsp:nvSpPr>
        <dsp:cNvPr id="0" name=""/>
        <dsp:cNvSpPr/>
      </dsp:nvSpPr>
      <dsp:spPr>
        <a:xfrm>
          <a:off x="0" y="171894"/>
          <a:ext cx="9855199" cy="1039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4873" tIns="312420" rIns="764873" bIns="78232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5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Private Investigators spend weeks drawing frequent routes</a:t>
          </a:r>
          <a:endParaRPr lang="en-US" sz="14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kern="1200" dirty="0"/>
        </a:p>
      </dsp:txBody>
      <dsp:txXfrm>
        <a:off x="0" y="171894"/>
        <a:ext cx="9855199" cy="1039500"/>
      </dsp:txXfrm>
    </dsp:sp>
    <dsp:sp modelId="{43ADE6D0-9F0A-47EE-883C-1C651CEF8122}">
      <dsp:nvSpPr>
        <dsp:cNvPr id="0" name=""/>
        <dsp:cNvSpPr/>
      </dsp:nvSpPr>
      <dsp:spPr>
        <a:xfrm>
          <a:off x="492760" y="0"/>
          <a:ext cx="6898640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752" tIns="0" rIns="26075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PI Work</a:t>
          </a:r>
        </a:p>
      </dsp:txBody>
      <dsp:txXfrm>
        <a:off x="514376" y="21616"/>
        <a:ext cx="6855408" cy="399568"/>
      </dsp:txXfrm>
    </dsp:sp>
    <dsp:sp modelId="{B2E3B156-4064-4167-91C4-B5A92104CB9E}">
      <dsp:nvSpPr>
        <dsp:cNvPr id="0" name=""/>
        <dsp:cNvSpPr/>
      </dsp:nvSpPr>
      <dsp:spPr>
        <a:xfrm>
          <a:off x="0" y="1560445"/>
          <a:ext cx="9855199" cy="1653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4873" tIns="312420" rIns="764873" bIns="78232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5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Aggregate data for enough individuals and label pre and post purchase period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Generate accurate estimate how a person is likely to travel based on pre-purchase behaviors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kern="1200" dirty="0"/>
        </a:p>
      </dsp:txBody>
      <dsp:txXfrm>
        <a:off x="0" y="1560445"/>
        <a:ext cx="9855199" cy="1653750"/>
      </dsp:txXfrm>
    </dsp:sp>
    <dsp:sp modelId="{8FDA7474-2532-48C9-8683-5D72B20AB866}">
      <dsp:nvSpPr>
        <dsp:cNvPr id="0" name=""/>
        <dsp:cNvSpPr/>
      </dsp:nvSpPr>
      <dsp:spPr>
        <a:xfrm>
          <a:off x="492760" y="1339043"/>
          <a:ext cx="6898640" cy="442800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752" tIns="0" rIns="26075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Post-purchase Prediction</a:t>
          </a:r>
        </a:p>
      </dsp:txBody>
      <dsp:txXfrm>
        <a:off x="514376" y="1360659"/>
        <a:ext cx="6855408" cy="399568"/>
      </dsp:txXfrm>
    </dsp:sp>
    <dsp:sp modelId="{9E4BEDA7-8EF4-4FB9-9215-A3F17E85E4AB}">
      <dsp:nvSpPr>
        <dsp:cNvPr id="0" name=""/>
        <dsp:cNvSpPr/>
      </dsp:nvSpPr>
      <dsp:spPr>
        <a:xfrm>
          <a:off x="0" y="3547696"/>
          <a:ext cx="9855199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4873" tIns="312420" rIns="764873" bIns="78232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5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Selling insights for marketing purposes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Targeted Advertising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DART can identify key routes used by UTD students and advertise better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kern="1200" dirty="0"/>
        </a:p>
      </dsp:txBody>
      <dsp:txXfrm>
        <a:off x="0" y="3547696"/>
        <a:ext cx="9855199" cy="1701000"/>
      </dsp:txXfrm>
    </dsp:sp>
    <dsp:sp modelId="{EA0DD0D4-4668-4904-B61C-5F51498BB54F}">
      <dsp:nvSpPr>
        <dsp:cNvPr id="0" name=""/>
        <dsp:cNvSpPr/>
      </dsp:nvSpPr>
      <dsp:spPr>
        <a:xfrm>
          <a:off x="492760" y="3326296"/>
          <a:ext cx="6898640" cy="442800"/>
        </a:xfrm>
        <a:prstGeom prst="roundRect">
          <a:avLst/>
        </a:prstGeom>
        <a:solidFill>
          <a:srgbClr val="70AD4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752" tIns="0" rIns="26075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Customer Engagement and Marketing</a:t>
          </a:r>
        </a:p>
      </dsp:txBody>
      <dsp:txXfrm>
        <a:off x="514376" y="3347912"/>
        <a:ext cx="6855408" cy="3995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B3091-01F4-4FF4-960E-E4E60B8186B3}">
      <dsp:nvSpPr>
        <dsp:cNvPr id="0" name=""/>
        <dsp:cNvSpPr/>
      </dsp:nvSpPr>
      <dsp:spPr>
        <a:xfrm>
          <a:off x="0" y="655"/>
          <a:ext cx="6303556" cy="1533215"/>
        </a:xfrm>
        <a:prstGeom prst="roundRect">
          <a:avLst>
            <a:gd name="adj" fmla="val 10000"/>
          </a:avLst>
        </a:prstGeom>
        <a:solidFill>
          <a:srgbClr val="4472C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CC4684-4219-496A-B561-AE17B45F841C}">
      <dsp:nvSpPr>
        <dsp:cNvPr id="0" name=""/>
        <dsp:cNvSpPr/>
      </dsp:nvSpPr>
      <dsp:spPr>
        <a:xfrm>
          <a:off x="463797" y="345628"/>
          <a:ext cx="843268" cy="843268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5B16CA-AAD3-47EE-9F4F-78E76581E726}">
      <dsp:nvSpPr>
        <dsp:cNvPr id="0" name=""/>
        <dsp:cNvSpPr/>
      </dsp:nvSpPr>
      <dsp:spPr>
        <a:xfrm>
          <a:off x="1770863" y="655"/>
          <a:ext cx="4532693" cy="1533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265" tIns="162265" rIns="162265" bIns="162265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Mindset of applying Data Analytics to every walk of life</a:t>
          </a:r>
        </a:p>
      </dsp:txBody>
      <dsp:txXfrm>
        <a:off x="1770863" y="655"/>
        <a:ext cx="4532693" cy="1533215"/>
      </dsp:txXfrm>
    </dsp:sp>
    <dsp:sp modelId="{BA4DBBED-A840-428F-A881-932DD20078A4}">
      <dsp:nvSpPr>
        <dsp:cNvPr id="0" name=""/>
        <dsp:cNvSpPr/>
      </dsp:nvSpPr>
      <dsp:spPr>
        <a:xfrm>
          <a:off x="0" y="1917174"/>
          <a:ext cx="6303556" cy="1533215"/>
        </a:xfrm>
        <a:prstGeom prst="roundRect">
          <a:avLst>
            <a:gd name="adj" fmla="val 10000"/>
          </a:avLst>
        </a:prstGeom>
        <a:solidFill>
          <a:srgbClr val="43BB8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EFFE63-4E3F-437E-9D7B-B2FCDB4AD368}">
      <dsp:nvSpPr>
        <dsp:cNvPr id="0" name=""/>
        <dsp:cNvSpPr/>
      </dsp:nvSpPr>
      <dsp:spPr>
        <a:xfrm>
          <a:off x="463797" y="2262147"/>
          <a:ext cx="843268" cy="843268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23D38-7FB5-46EB-B7F4-5490D6AD105A}">
      <dsp:nvSpPr>
        <dsp:cNvPr id="0" name=""/>
        <dsp:cNvSpPr/>
      </dsp:nvSpPr>
      <dsp:spPr>
        <a:xfrm>
          <a:off x="1770863" y="1917174"/>
          <a:ext cx="4532693" cy="1533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265" tIns="162265" rIns="162265" bIns="162265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Use a data-centric approach to processes and to extend the scope to finding more use cases which drive profitability</a:t>
          </a:r>
        </a:p>
      </dsp:txBody>
      <dsp:txXfrm>
        <a:off x="1770863" y="1917174"/>
        <a:ext cx="4532693" cy="1533215"/>
      </dsp:txXfrm>
    </dsp:sp>
    <dsp:sp modelId="{11D28D9F-A4C2-4563-97C8-19E8B139C80B}">
      <dsp:nvSpPr>
        <dsp:cNvPr id="0" name=""/>
        <dsp:cNvSpPr/>
      </dsp:nvSpPr>
      <dsp:spPr>
        <a:xfrm>
          <a:off x="0" y="3833693"/>
          <a:ext cx="6303556" cy="1533215"/>
        </a:xfrm>
        <a:prstGeom prst="roundRect">
          <a:avLst>
            <a:gd name="adj" fmla="val 10000"/>
          </a:avLst>
        </a:prstGeom>
        <a:solidFill>
          <a:srgbClr val="70AD4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1F21E4-EA0C-41E6-9032-31CFDC75AFA8}">
      <dsp:nvSpPr>
        <dsp:cNvPr id="0" name=""/>
        <dsp:cNvSpPr/>
      </dsp:nvSpPr>
      <dsp:spPr>
        <a:xfrm>
          <a:off x="463797" y="4178666"/>
          <a:ext cx="843268" cy="843268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D68B88-7A2C-459A-BC84-EFE8AE07801D}">
      <dsp:nvSpPr>
        <dsp:cNvPr id="0" name=""/>
        <dsp:cNvSpPr/>
      </dsp:nvSpPr>
      <dsp:spPr>
        <a:xfrm>
          <a:off x="1770863" y="3833693"/>
          <a:ext cx="4532693" cy="1533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265" tIns="162265" rIns="162265" bIns="162265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Exposure to critical but less fancy parts of data analytics, like data wrangling and data cleanup</a:t>
          </a:r>
        </a:p>
      </dsp:txBody>
      <dsp:txXfrm>
        <a:off x="1770863" y="3833693"/>
        <a:ext cx="4532693" cy="15332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8B0B9-2AD4-48D3-94D4-8832DA7C6938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700AD6-A080-4AF0-9CDF-35882CB92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91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E722F-BCBF-478E-BF60-8771196034CC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135A1-7EB5-4EFE-8730-9375510D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33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E722F-BCBF-478E-BF60-8771196034CC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135A1-7EB5-4EFE-8730-9375510D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4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E722F-BCBF-478E-BF60-8771196034CC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135A1-7EB5-4EFE-8730-9375510D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18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E722F-BCBF-478E-BF60-8771196034CC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135A1-7EB5-4EFE-8730-9375510D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3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E722F-BCBF-478E-BF60-8771196034CC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135A1-7EB5-4EFE-8730-9375510D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71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E722F-BCBF-478E-BF60-8771196034CC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135A1-7EB5-4EFE-8730-9375510D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01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E722F-BCBF-478E-BF60-8771196034CC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135A1-7EB5-4EFE-8730-9375510D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52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E722F-BCBF-478E-BF60-8771196034CC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135A1-7EB5-4EFE-8730-9375510D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E722F-BCBF-478E-BF60-8771196034CC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135A1-7EB5-4EFE-8730-9375510D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38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E722F-BCBF-478E-BF60-8771196034CC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135A1-7EB5-4EFE-8730-9375510D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77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E722F-BCBF-478E-BF60-8771196034CC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135A1-7EB5-4EFE-8730-9375510D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E722F-BCBF-478E-BF60-8771196034CC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135A1-7EB5-4EFE-8730-9375510D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0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tiff"/><Relationship Id="rId12" Type="http://schemas.openxmlformats.org/officeDocument/2006/relationships/image" Target="../media/image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9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10.tif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4.jpeg"/><Relationship Id="rId4" Type="http://schemas.openxmlformats.org/officeDocument/2006/relationships/diagramLayout" Target="../diagrams/layout4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4.jpe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7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diagramLayout" Target="../diagrams/layout7.xml"/><Relationship Id="rId7" Type="http://schemas.openxmlformats.org/officeDocument/2006/relationships/image" Target="../media/image24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11" Type="http://schemas.openxmlformats.org/officeDocument/2006/relationships/image" Target="../media/image28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27.gif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2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37B77-C76B-7A4F-A1BC-C01ABD1AC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2723" y="1284144"/>
            <a:ext cx="9786551" cy="3010309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pple Chancery" panose="03020702040506060504" pitchFamily="66" charset="-79"/>
              </a:rPr>
              <a:t>Team Wranglers</a:t>
            </a:r>
            <a:br>
              <a:rPr lang="en-US" sz="5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panose="020B0603020102020204" pitchFamily="34" charset="0"/>
                <a:cs typeface="Apple Chancery" panose="03020702040506060504" pitchFamily="66" charset="-79"/>
              </a:rPr>
            </a:br>
            <a:br>
              <a:rPr lang="en-US" sz="5000" dirty="0">
                <a:latin typeface="Franklin Gothic Medium" panose="020B0603020102020204" pitchFamily="34" charset="0"/>
                <a:cs typeface="Apple Chancery" panose="03020702040506060504" pitchFamily="66" charset="-79"/>
              </a:rPr>
            </a:br>
            <a:r>
              <a:rPr lang="en-US" sz="5000" b="1" dirty="0">
                <a:latin typeface="+mn-lt"/>
                <a:cs typeface="Apple Chancery" panose="03020702040506060504" pitchFamily="66" charset="-79"/>
              </a:rPr>
              <a:t>Hey there, do you need a car?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03DBD05-8062-44B7-8EEA-EB2B1E4C02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0161" y="4294453"/>
            <a:ext cx="6831673" cy="1086237"/>
          </a:xfrm>
        </p:spPr>
        <p:txBody>
          <a:bodyPr/>
          <a:lstStyle/>
          <a:p>
            <a:r>
              <a:rPr lang="en-US" dirty="0"/>
              <a:t>Ideation, Data Collection, Analysis and Results</a:t>
            </a:r>
          </a:p>
        </p:txBody>
      </p:sp>
    </p:spTree>
    <p:extLst>
      <p:ext uri="{BB962C8B-B14F-4D97-AF65-F5344CB8AC3E}">
        <p14:creationId xmlns:p14="http://schemas.microsoft.com/office/powerpoint/2010/main" val="3258362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AD2E122-4318-4CAA-B0D4-42758A7CDE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0255376"/>
              </p:ext>
            </p:extLst>
          </p:nvPr>
        </p:nvGraphicFramePr>
        <p:xfrm>
          <a:off x="682171" y="1447800"/>
          <a:ext cx="10653486" cy="4245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Image result for idea ic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33" y="69890"/>
            <a:ext cx="728585" cy="72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43111" y="739587"/>
            <a:ext cx="6135686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Many international students come to the US every year for education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Most use public transportation until events like internship, lifestyle, residential changes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Use individual’s location history to analyze travel behavior and draw insights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Algorithm will provide a dashboard view of: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Distance travelled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Time spent in travelling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Frequent trips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Hypothetical time saved with car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Assist in making informed decision about the need for car purchase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8" name="Picture 4" descr="Image result for car animation gif&quot;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963" y="1682093"/>
            <a:ext cx="2293792" cy="172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ata analysis gif&quot;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03" y="3570514"/>
            <a:ext cx="3690711" cy="247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F642598-2942-CD44-9F87-9714074F4CB6}"/>
              </a:ext>
            </a:extLst>
          </p:cNvPr>
          <p:cNvSpPr txBox="1">
            <a:spLocks/>
          </p:cNvSpPr>
          <p:nvPr/>
        </p:nvSpPr>
        <p:spPr>
          <a:xfrm>
            <a:off x="1431005" y="143485"/>
            <a:ext cx="1921795" cy="6406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+mn-lt"/>
                <a:cs typeface="Apple Chancery" panose="03020702040506060504" pitchFamily="66" charset="-79"/>
              </a:rPr>
              <a:t>The Idea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F642598-2942-CD44-9F87-9714074F4CB6}"/>
              </a:ext>
            </a:extLst>
          </p:cNvPr>
          <p:cNvSpPr txBox="1">
            <a:spLocks/>
          </p:cNvSpPr>
          <p:nvPr/>
        </p:nvSpPr>
        <p:spPr>
          <a:xfrm>
            <a:off x="1431005" y="142932"/>
            <a:ext cx="4548952" cy="6406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+mn-lt"/>
                <a:cs typeface="Apple Chancery" panose="03020702040506060504" pitchFamily="66" charset="-79"/>
              </a:rPr>
              <a:t>The Implementation</a:t>
            </a:r>
          </a:p>
        </p:txBody>
      </p:sp>
      <p:pic>
        <p:nvPicPr>
          <p:cNvPr id="1034" name="Picture 10" descr="Image result for implementation icon&quot;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5" t="27253" r="15690" b="34652"/>
          <a:stretch/>
        </p:blipFill>
        <p:spPr bwMode="auto">
          <a:xfrm>
            <a:off x="178551" y="111065"/>
            <a:ext cx="1211342" cy="72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97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10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647503058"/>
              </p:ext>
            </p:extLst>
          </p:nvPr>
        </p:nvGraphicFramePr>
        <p:xfrm>
          <a:off x="2680064" y="0"/>
          <a:ext cx="6831873" cy="965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57947" y="1578534"/>
            <a:ext cx="2516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Type of data: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7946" y="2484894"/>
            <a:ext cx="2090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Size of data: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7945" y="3491426"/>
            <a:ext cx="236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Extracted via: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7947" y="4484883"/>
            <a:ext cx="236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Stored format: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7946" y="5561542"/>
            <a:ext cx="2778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Converted format: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8C7C41-DEB1-C949-B0C2-479731CDA6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860"/>
          <a:stretch/>
        </p:blipFill>
        <p:spPr>
          <a:xfrm>
            <a:off x="6096000" y="1729819"/>
            <a:ext cx="5010592" cy="3883263"/>
          </a:xfrm>
          <a:prstGeom prst="rect">
            <a:avLst/>
          </a:prstGeom>
          <a:ln w="28575">
            <a:noFill/>
          </a:ln>
        </p:spPr>
      </p:pic>
      <p:pic>
        <p:nvPicPr>
          <p:cNvPr id="1026" name="Picture 2" descr="Image result for gmap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454" y="1366151"/>
            <a:ext cx="936263" cy="93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395884" y="2538242"/>
            <a:ext cx="26336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300+ MB </a:t>
            </a:r>
            <a:r>
              <a:rPr 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 user</a:t>
            </a: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" t="32939" r="34098" b="18680"/>
          <a:stretch/>
        </p:blipFill>
        <p:spPr bwMode="auto">
          <a:xfrm>
            <a:off x="3729652" y="3165652"/>
            <a:ext cx="1649869" cy="78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972" y="4246273"/>
            <a:ext cx="867580" cy="87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data table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075" y="5363721"/>
            <a:ext cx="1007019" cy="100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Image result for implementation icon&quot;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5" t="27253" r="15690" b="34652"/>
          <a:stretch/>
        </p:blipFill>
        <p:spPr bwMode="auto">
          <a:xfrm>
            <a:off x="178551" y="111065"/>
            <a:ext cx="1211342" cy="72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651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632033922"/>
              </p:ext>
            </p:extLst>
          </p:nvPr>
        </p:nvGraphicFramePr>
        <p:xfrm>
          <a:off x="2680064" y="0"/>
          <a:ext cx="6831873" cy="965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97378C26-831C-0846-BC06-73496A2609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r="49736" b="27619"/>
          <a:stretch/>
        </p:blipFill>
        <p:spPr>
          <a:xfrm>
            <a:off x="571101" y="1791787"/>
            <a:ext cx="5118274" cy="2505893"/>
          </a:xfrm>
          <a:prstGeom prst="rect">
            <a:avLst/>
          </a:prstGeom>
          <a:ln>
            <a:noFill/>
          </a:ln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97378C26-831C-0846-BC06-73496A2609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521" b="28375"/>
          <a:stretch/>
        </p:blipFill>
        <p:spPr>
          <a:xfrm>
            <a:off x="6470470" y="1791787"/>
            <a:ext cx="5038403" cy="2479767"/>
          </a:xfrm>
          <a:prstGeom prst="rect">
            <a:avLst/>
          </a:prstGeom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193570" y="1191622"/>
            <a:ext cx="1873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Base Features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07483" y="1191622"/>
            <a:ext cx="236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Derived Features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36816" y="4879213"/>
            <a:ext cx="78953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Goal – To calculate between each pair of timestamps: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/>
              <a:t>Distance travelled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/>
              <a:t>Time interval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/>
              <a:t>Velocity</a:t>
            </a:r>
          </a:p>
        </p:txBody>
      </p:sp>
      <p:pic>
        <p:nvPicPr>
          <p:cNvPr id="10" name="Picture 10" descr="Image result for implementation icon&quot;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5" t="27253" r="15690" b="34652"/>
          <a:stretch/>
        </p:blipFill>
        <p:spPr bwMode="auto">
          <a:xfrm>
            <a:off x="178551" y="111065"/>
            <a:ext cx="1211342" cy="72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981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2FE6B5-6943-4EE8-BCF6-665F50F3C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98" r="7934"/>
          <a:stretch/>
        </p:blipFill>
        <p:spPr>
          <a:xfrm>
            <a:off x="2294273" y="1767722"/>
            <a:ext cx="7824094" cy="4575351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39011832"/>
              </p:ext>
            </p:extLst>
          </p:nvPr>
        </p:nvGraphicFramePr>
        <p:xfrm>
          <a:off x="2680064" y="0"/>
          <a:ext cx="6831873" cy="965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6BC5CAF-D448-4D07-9886-90C27865B5A4}"/>
              </a:ext>
            </a:extLst>
          </p:cNvPr>
          <p:cNvSpPr txBox="1"/>
          <p:nvPr/>
        </p:nvSpPr>
        <p:spPr>
          <a:xfrm>
            <a:off x="4641669" y="1150264"/>
            <a:ext cx="3344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Pattern Recognition 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CE4DD2-8444-4326-A97D-2813CE48D5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02" t="14063" r="4575" b="3116"/>
          <a:stretch/>
        </p:blipFill>
        <p:spPr>
          <a:xfrm>
            <a:off x="882604" y="2866213"/>
            <a:ext cx="5042263" cy="31557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5B84DE-04B5-4A7B-BF7A-7A6FD7A8BF2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01" t="13104" r="3751" b="2923"/>
          <a:stretch/>
        </p:blipFill>
        <p:spPr>
          <a:xfrm>
            <a:off x="6065521" y="2822308"/>
            <a:ext cx="5225144" cy="31996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51B4F1-1679-4AD8-9DB1-15A5BE4FCC96}"/>
              </a:ext>
            </a:extLst>
          </p:cNvPr>
          <p:cNvSpPr txBox="1"/>
          <p:nvPr/>
        </p:nvSpPr>
        <p:spPr>
          <a:xfrm>
            <a:off x="2833650" y="2377308"/>
            <a:ext cx="1429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Noisy Data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903E9F-248D-408C-9699-CDFBE2FBE502}"/>
              </a:ext>
            </a:extLst>
          </p:cNvPr>
          <p:cNvSpPr txBox="1"/>
          <p:nvPr/>
        </p:nvSpPr>
        <p:spPr>
          <a:xfrm>
            <a:off x="8002185" y="2376291"/>
            <a:ext cx="2387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Pattern Extraction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51946" y="1937389"/>
            <a:ext cx="970874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100" b="1" dirty="0"/>
              <a:t>Goal</a:t>
            </a:r>
            <a:r>
              <a:rPr lang="en-US" sz="2100" dirty="0"/>
              <a:t>: To identify patterns of motion and rest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100" b="1" dirty="0"/>
              <a:t>Technique</a:t>
            </a:r>
            <a:r>
              <a:rPr lang="en-US" sz="2100" dirty="0"/>
              <a:t>: Labeling similar to Named Entity Recognition (Start, Middle, End)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100" b="1" dirty="0"/>
              <a:t>Process</a:t>
            </a:r>
            <a:r>
              <a:rPr lang="en-US" sz="2100" dirty="0"/>
              <a:t>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100" dirty="0"/>
              <a:t>Use 7 period moving average with bidirectional smoothing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100" dirty="0"/>
              <a:t>Classify points into Start, Middle and End of journey </a:t>
            </a:r>
          </a:p>
          <a:p>
            <a:pPr algn="just"/>
            <a:endParaRPr lang="en-US" sz="21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100" b="1" dirty="0"/>
              <a:t>Assumption</a:t>
            </a:r>
            <a:r>
              <a:rPr lang="en-US" sz="2100" dirty="0"/>
              <a:t>:	1.5 MPH threshold of motion (2 MPH on treadmill at 5’2”)</a:t>
            </a:r>
          </a:p>
        </p:txBody>
      </p:sp>
      <p:pic>
        <p:nvPicPr>
          <p:cNvPr id="14" name="Picture 10" descr="Image result for implementation icon&quot;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5" t="27253" r="15690" b="34652"/>
          <a:stretch/>
        </p:blipFill>
        <p:spPr bwMode="auto">
          <a:xfrm>
            <a:off x="178551" y="111065"/>
            <a:ext cx="1211342" cy="72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18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60694318"/>
              </p:ext>
            </p:extLst>
          </p:nvPr>
        </p:nvGraphicFramePr>
        <p:xfrm>
          <a:off x="2680064" y="0"/>
          <a:ext cx="6831873" cy="965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A picture containing text, newspaper&#10;&#10;Description automatically generated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6"/>
          <a:stretch/>
        </p:blipFill>
        <p:spPr bwMode="auto">
          <a:xfrm>
            <a:off x="1606480" y="1832208"/>
            <a:ext cx="8977152" cy="21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 picture containing text, newspaper&#10;&#10;Description automatically generated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6"/>
          <a:stretch/>
        </p:blipFill>
        <p:spPr bwMode="auto">
          <a:xfrm>
            <a:off x="3677374" y="4256928"/>
            <a:ext cx="4781420" cy="21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855EA-C2C0-4CD7-BE7B-E830DAE3F8D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472" t="3418" r="14715"/>
          <a:stretch/>
        </p:blipFill>
        <p:spPr>
          <a:xfrm>
            <a:off x="1587818" y="2511555"/>
            <a:ext cx="4245526" cy="39818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99AC26-89EE-4F0E-9C95-711A345D80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514" t="3418" r="13995"/>
          <a:stretch/>
        </p:blipFill>
        <p:spPr>
          <a:xfrm>
            <a:off x="6187591" y="2511555"/>
            <a:ext cx="4347577" cy="39818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42E02E-F919-45DA-AF9A-44FDCB91D93D}"/>
              </a:ext>
            </a:extLst>
          </p:cNvPr>
          <p:cNvSpPr txBox="1"/>
          <p:nvPr/>
        </p:nvSpPr>
        <p:spPr>
          <a:xfrm>
            <a:off x="2498894" y="1978682"/>
            <a:ext cx="2767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Three Significant Digits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971ADC-2249-47AF-B572-BA2C62A96D33}"/>
              </a:ext>
            </a:extLst>
          </p:cNvPr>
          <p:cNvSpPr txBox="1"/>
          <p:nvPr/>
        </p:nvSpPr>
        <p:spPr>
          <a:xfrm>
            <a:off x="7319037" y="1978682"/>
            <a:ext cx="2545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Two Significant Digits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8700" y="2216872"/>
            <a:ext cx="9390032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100" b="1" dirty="0"/>
              <a:t>Goal</a:t>
            </a:r>
            <a:r>
              <a:rPr lang="en-US" sz="2100" dirty="0"/>
              <a:t>: To identify similar journey patterns in the travel history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100" b="1" dirty="0"/>
              <a:t>Technique</a:t>
            </a:r>
            <a:r>
              <a:rPr lang="en-US" sz="2100" dirty="0"/>
              <a:t>: Grouping by rounding latitudes and longitudes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100" b="1" dirty="0"/>
              <a:t>Process</a:t>
            </a:r>
            <a:r>
              <a:rPr lang="en-US" sz="2100" dirty="0"/>
              <a:t>: Estimate the geographical resolution based on circumference of Earth and range of longitudes.</a:t>
            </a:r>
          </a:p>
          <a:p>
            <a:pPr algn="ctr"/>
            <a:endParaRPr lang="en-US" sz="2100" dirty="0"/>
          </a:p>
          <a:p>
            <a:pPr algn="ctr"/>
            <a:r>
              <a:rPr lang="en-US" sz="2800" b="1" dirty="0"/>
              <a:t>Solve as </a:t>
            </a:r>
            <a:r>
              <a:rPr lang="el-GR" sz="2800" b="1" dirty="0"/>
              <a:t>Ω</a:t>
            </a:r>
            <a:r>
              <a:rPr lang="en-US" sz="2800" b="1" dirty="0"/>
              <a:t>(n) problem by rounding coordinates rather than </a:t>
            </a:r>
            <a:r>
              <a:rPr lang="el-GR" sz="2800" b="1" dirty="0"/>
              <a:t>Ω</a:t>
            </a:r>
            <a:r>
              <a:rPr lang="en-US" sz="2800" b="1" dirty="0"/>
              <a:t>(n</a:t>
            </a:r>
            <a:r>
              <a:rPr lang="en-US" sz="2800" b="1" baseline="30000" dirty="0"/>
              <a:t>2</a:t>
            </a:r>
            <a:r>
              <a:rPr lang="en-US" sz="2800" b="1" dirty="0"/>
              <a:t>) for clustering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BC5CAF-D448-4D07-9886-90C27865B5A4}"/>
              </a:ext>
            </a:extLst>
          </p:cNvPr>
          <p:cNvSpPr txBox="1"/>
          <p:nvPr/>
        </p:nvSpPr>
        <p:spPr>
          <a:xfrm>
            <a:off x="4641670" y="1150264"/>
            <a:ext cx="2949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Pattern Recognition 2</a:t>
            </a:r>
          </a:p>
        </p:txBody>
      </p:sp>
      <p:pic>
        <p:nvPicPr>
          <p:cNvPr id="21" name="Picture 10" descr="Image result for implementation icon&quot;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5" t="27253" r="15690" b="34652"/>
          <a:stretch/>
        </p:blipFill>
        <p:spPr bwMode="auto">
          <a:xfrm>
            <a:off x="178551" y="111065"/>
            <a:ext cx="1211342" cy="72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0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3B5A9FC-93AA-48F8-BCA5-2665E8EBD4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3839315"/>
              </p:ext>
            </p:extLst>
          </p:nvPr>
        </p:nvGraphicFramePr>
        <p:xfrm>
          <a:off x="1139370" y="1059544"/>
          <a:ext cx="9855200" cy="5276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FF642598-2942-CD44-9F87-9714074F4CB6}"/>
              </a:ext>
            </a:extLst>
          </p:cNvPr>
          <p:cNvSpPr txBox="1">
            <a:spLocks/>
          </p:cNvSpPr>
          <p:nvPr/>
        </p:nvSpPr>
        <p:spPr>
          <a:xfrm>
            <a:off x="1023258" y="200988"/>
            <a:ext cx="6653452" cy="6406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+mn-lt"/>
                <a:cs typeface="Apple Chancery" panose="03020702040506060504" pitchFamily="66" charset="-79"/>
              </a:rPr>
              <a:t>Applications in the Industry</a:t>
            </a:r>
          </a:p>
        </p:txBody>
      </p:sp>
      <p:pic>
        <p:nvPicPr>
          <p:cNvPr id="4098" name="Picture 2" descr="Image result for rocket icon&quot;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8" t="11639" r="26407" b="11978"/>
          <a:stretch/>
        </p:blipFill>
        <p:spPr bwMode="auto">
          <a:xfrm>
            <a:off x="181430" y="178214"/>
            <a:ext cx="645884" cy="65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248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C224C4-FB1B-48BF-8B7F-A8E757E1CD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8908390"/>
              </p:ext>
            </p:extLst>
          </p:nvPr>
        </p:nvGraphicFramePr>
        <p:xfrm>
          <a:off x="4901472" y="849981"/>
          <a:ext cx="6303557" cy="5367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FF642598-2942-CD44-9F87-9714074F4CB6}"/>
              </a:ext>
            </a:extLst>
          </p:cNvPr>
          <p:cNvSpPr txBox="1">
            <a:spLocks/>
          </p:cNvSpPr>
          <p:nvPr/>
        </p:nvSpPr>
        <p:spPr>
          <a:xfrm>
            <a:off x="1066800" y="244530"/>
            <a:ext cx="3055259" cy="6406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+mn-lt"/>
                <a:cs typeface="Apple Chancery" panose="03020702040506060504" pitchFamily="66" charset="-79"/>
              </a:rPr>
              <a:t>Learnings</a:t>
            </a:r>
          </a:p>
        </p:txBody>
      </p:sp>
      <p:pic>
        <p:nvPicPr>
          <p:cNvPr id="3074" name="Picture 2" descr="Image result for learning icon&quot;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5" t="5525" r="16452" b="18285"/>
          <a:stretch/>
        </p:blipFill>
        <p:spPr bwMode="auto">
          <a:xfrm>
            <a:off x="229331" y="0"/>
            <a:ext cx="689429" cy="84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learning funny gif&quot;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62" y="2830284"/>
            <a:ext cx="3475441" cy="160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learning funny gif&quot;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02" y="1067091"/>
            <a:ext cx="3127098" cy="135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work time gif&quot;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11" y="4665874"/>
            <a:ext cx="2718254" cy="155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learn icon&quot;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6205" t="11938" r="175848" b="33348"/>
          <a:stretch/>
        </p:blipFill>
        <p:spPr bwMode="auto">
          <a:xfrm>
            <a:off x="130628" y="3630877"/>
            <a:ext cx="3918857" cy="266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293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</TotalTime>
  <Words>398</Words>
  <Application>Microsoft Office PowerPoint</Application>
  <PresentationFormat>Widescreen</PresentationFormat>
  <Paragraphs>91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Franklin Gothic Medium</vt:lpstr>
      <vt:lpstr>Office Theme</vt:lpstr>
      <vt:lpstr>Team Wranglers  Hey there, do you need a car?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Distance  Recommender Engine</dc:title>
  <dc:creator>Rahul Sethi A</dc:creator>
  <cp:lastModifiedBy>Banda, Sneha</cp:lastModifiedBy>
  <cp:revision>52</cp:revision>
  <dcterms:created xsi:type="dcterms:W3CDTF">2019-11-15T06:09:19Z</dcterms:created>
  <dcterms:modified xsi:type="dcterms:W3CDTF">2020-01-07T01:03:34Z</dcterms:modified>
</cp:coreProperties>
</file>